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95" r:id="rId3"/>
    <p:sldId id="281" r:id="rId4"/>
    <p:sldId id="263" r:id="rId5"/>
    <p:sldId id="316" r:id="rId6"/>
    <p:sldId id="296" r:id="rId7"/>
    <p:sldId id="315" r:id="rId8"/>
    <p:sldId id="287" r:id="rId9"/>
    <p:sldId id="259" r:id="rId10"/>
    <p:sldId id="299" r:id="rId11"/>
    <p:sldId id="300" r:id="rId12"/>
    <p:sldId id="306" r:id="rId13"/>
    <p:sldId id="307" r:id="rId14"/>
    <p:sldId id="308" r:id="rId15"/>
    <p:sldId id="309" r:id="rId16"/>
    <p:sldId id="310" r:id="rId17"/>
    <p:sldId id="312" r:id="rId18"/>
    <p:sldId id="311" r:id="rId19"/>
    <p:sldId id="313" r:id="rId20"/>
    <p:sldId id="260" r:id="rId21"/>
    <p:sldId id="278" r:id="rId22"/>
  </p:sldIdLst>
  <p:sldSz cx="9144000" cy="5143500" type="screen16x9"/>
  <p:notesSz cx="6858000" cy="9144000"/>
  <p:embeddedFontLst>
    <p:embeddedFont>
      <p:font typeface="Poppins" panose="00000500000000000000" pitchFamily="2" charset="0"/>
      <p:regular r:id="rId24"/>
      <p:bold r:id="rId25"/>
      <p:italic r:id="rId26"/>
      <p:boldItalic r:id="rId27"/>
    </p:embeddedFont>
    <p:embeddedFont>
      <p:font typeface="Poppins Light" panose="00000400000000000000" pitchFamily="2" charset="0"/>
      <p:regular r:id="rId28"/>
      <p:bold r:id="rId29"/>
      <p:italic r:id="rId30"/>
      <p:boldItalic r:id="rId31"/>
    </p:embeddedFont>
    <p:embeddedFont>
      <p:font typeface="Tenor Sans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8B01DDC-D023-4FC6-9981-8D70294C5D48}">
          <p14:sldIdLst>
            <p14:sldId id="256"/>
            <p14:sldId id="295"/>
            <p14:sldId id="281"/>
            <p14:sldId id="263"/>
            <p14:sldId id="316"/>
            <p14:sldId id="296"/>
            <p14:sldId id="315"/>
            <p14:sldId id="287"/>
            <p14:sldId id="259"/>
            <p14:sldId id="299"/>
            <p14:sldId id="300"/>
            <p14:sldId id="306"/>
            <p14:sldId id="307"/>
            <p14:sldId id="308"/>
            <p14:sldId id="309"/>
            <p14:sldId id="310"/>
            <p14:sldId id="312"/>
            <p14:sldId id="311"/>
            <p14:sldId id="313"/>
            <p14:sldId id="260"/>
            <p14:sldId id="278"/>
          </p14:sldIdLst>
        </p14:section>
        <p14:section name="5" id="{F7A95C8B-A3C8-432C-A947-B429A07FF6CF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66"/>
    <a:srgbClr val="FFFFFF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92A615-D191-44E8-A94A-E15A8E46BE2C}" v="53" dt="2024-01-30T10:49:18.164"/>
  </p1510:revLst>
</p1510:revInfo>
</file>

<file path=ppt/tableStyles.xml><?xml version="1.0" encoding="utf-8"?>
<a:tblStyleLst xmlns:a="http://schemas.openxmlformats.org/drawingml/2006/main" def="{F84DA76C-795A-495A-BEFA-B778C0396278}">
  <a:tblStyle styleId="{F84DA76C-795A-495A-BEFA-B778C03962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1611BF4-621E-4B3C-804F-145F23E6AE4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2" d="100"/>
          <a:sy n="92" d="100"/>
        </p:scale>
        <p:origin x="7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shar Agarwal" userId="1b99d935-b819-4ab2-b679-cb1b68d29878" providerId="ADAL" clId="{DA92A615-D191-44E8-A94A-E15A8E46BE2C}"/>
    <pc:docChg chg="undo redo custSel addSld delSld modSld sldOrd addMainMaster delMainMaster addSection modSection">
      <pc:chgData name="Tushar Agarwal" userId="1b99d935-b819-4ab2-b679-cb1b68d29878" providerId="ADAL" clId="{DA92A615-D191-44E8-A94A-E15A8E46BE2C}" dt="2024-01-30T10:38:26.396" v="6485" actId="1076"/>
      <pc:docMkLst>
        <pc:docMk/>
      </pc:docMkLst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57"/>
        </pc:sldMkLst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58"/>
        </pc:sldMkLst>
      </pc:sldChg>
      <pc:sldChg chg="addSp delSp modSp mod ord">
        <pc:chgData name="Tushar Agarwal" userId="1b99d935-b819-4ab2-b679-cb1b68d29878" providerId="ADAL" clId="{DA92A615-D191-44E8-A94A-E15A8E46BE2C}" dt="2024-01-28T17:10:35.938" v="4750" actId="1076"/>
        <pc:sldMkLst>
          <pc:docMk/>
          <pc:sldMk cId="0" sldId="259"/>
        </pc:sldMkLst>
        <pc:spChg chg="add del mod ord">
          <ac:chgData name="Tushar Agarwal" userId="1b99d935-b819-4ab2-b679-cb1b68d29878" providerId="ADAL" clId="{DA92A615-D191-44E8-A94A-E15A8E46BE2C}" dt="2024-01-27T17:16:48.316" v="276" actId="478"/>
          <ac:spMkLst>
            <pc:docMk/>
            <pc:sldMk cId="0" sldId="259"/>
            <ac:spMk id="6" creationId="{26A34DFE-61EC-33B3-C50C-94402E553B5C}"/>
          </ac:spMkLst>
        </pc:spChg>
        <pc:spChg chg="add del mod ord">
          <ac:chgData name="Tushar Agarwal" userId="1b99d935-b819-4ab2-b679-cb1b68d29878" providerId="ADAL" clId="{DA92A615-D191-44E8-A94A-E15A8E46BE2C}" dt="2024-01-27T17:16:41.643" v="274" actId="478"/>
          <ac:spMkLst>
            <pc:docMk/>
            <pc:sldMk cId="0" sldId="259"/>
            <ac:spMk id="7" creationId="{BF0861D1-FF20-784B-F4A1-4DAE5F98B169}"/>
          </ac:spMkLst>
        </pc:spChg>
        <pc:spChg chg="add mod ord">
          <ac:chgData name="Tushar Agarwal" userId="1b99d935-b819-4ab2-b679-cb1b68d29878" providerId="ADAL" clId="{DA92A615-D191-44E8-A94A-E15A8E46BE2C}" dt="2024-01-27T17:17:23.931" v="287" actId="1076"/>
          <ac:spMkLst>
            <pc:docMk/>
            <pc:sldMk cId="0" sldId="259"/>
            <ac:spMk id="8" creationId="{0DEA3A74-562D-7AA7-9820-80B214A3B6CF}"/>
          </ac:spMkLst>
        </pc:spChg>
        <pc:spChg chg="add mod ord">
          <ac:chgData name="Tushar Agarwal" userId="1b99d935-b819-4ab2-b679-cb1b68d29878" providerId="ADAL" clId="{DA92A615-D191-44E8-A94A-E15A8E46BE2C}" dt="2024-01-27T17:17:58.836" v="292" actId="1076"/>
          <ac:spMkLst>
            <pc:docMk/>
            <pc:sldMk cId="0" sldId="259"/>
            <ac:spMk id="9" creationId="{967F5EAB-6FC8-C5E0-F639-383F8CC9B59D}"/>
          </ac:spMkLst>
        </pc:spChg>
        <pc:spChg chg="mod">
          <ac:chgData name="Tushar Agarwal" userId="1b99d935-b819-4ab2-b679-cb1b68d29878" providerId="ADAL" clId="{DA92A615-D191-44E8-A94A-E15A8E46BE2C}" dt="2024-01-27T16:59:59.372" v="185" actId="1076"/>
          <ac:spMkLst>
            <pc:docMk/>
            <pc:sldMk cId="0" sldId="259"/>
            <ac:spMk id="175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8T17:09:28.710" v="4743" actId="20577"/>
          <ac:spMkLst>
            <pc:docMk/>
            <pc:sldMk cId="0" sldId="259"/>
            <ac:spMk id="176" creationId="{00000000-0000-0000-0000-000000000000}"/>
          </ac:spMkLst>
        </pc:spChg>
        <pc:spChg chg="del mod">
          <ac:chgData name="Tushar Agarwal" userId="1b99d935-b819-4ab2-b679-cb1b68d29878" providerId="ADAL" clId="{DA92A615-D191-44E8-A94A-E15A8E46BE2C}" dt="2024-01-28T17:10:18.087" v="4745" actId="478"/>
          <ac:spMkLst>
            <pc:docMk/>
            <pc:sldMk cId="0" sldId="259"/>
            <ac:spMk id="177" creationId="{00000000-0000-0000-0000-000000000000}"/>
          </ac:spMkLst>
        </pc:spChg>
        <pc:picChg chg="add del mod">
          <ac:chgData name="Tushar Agarwal" userId="1b99d935-b819-4ab2-b679-cb1b68d29878" providerId="ADAL" clId="{DA92A615-D191-44E8-A94A-E15A8E46BE2C}" dt="2024-01-27T17:02:48.253" v="191" actId="478"/>
          <ac:picMkLst>
            <pc:docMk/>
            <pc:sldMk cId="0" sldId="259"/>
            <ac:picMk id="3" creationId="{65D3BAF8-D1AB-9012-5DB0-E1D00AE2E9ED}"/>
          </ac:picMkLst>
        </pc:picChg>
        <pc:picChg chg="add mod">
          <ac:chgData name="Tushar Agarwal" userId="1b99d935-b819-4ab2-b679-cb1b68d29878" providerId="ADAL" clId="{DA92A615-D191-44E8-A94A-E15A8E46BE2C}" dt="2024-01-28T17:10:35.938" v="4750" actId="1076"/>
          <ac:picMkLst>
            <pc:docMk/>
            <pc:sldMk cId="0" sldId="259"/>
            <ac:picMk id="5" creationId="{74A4AE70-9082-E625-AFD2-1CE89B046B06}"/>
          </ac:picMkLst>
        </pc:picChg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60"/>
        </pc:sldMkLst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61"/>
        </pc:sldMkLst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62"/>
        </pc:sldMkLst>
      </pc:sldChg>
      <pc:sldChg chg="modSp mod 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63"/>
        </pc:sldMkLst>
        <pc:grpChg chg="mod">
          <ac:chgData name="Tushar Agarwal" userId="1b99d935-b819-4ab2-b679-cb1b68d29878" providerId="ADAL" clId="{DA92A615-D191-44E8-A94A-E15A8E46BE2C}" dt="2024-01-27T18:10:24.579" v="574" actId="1076"/>
          <ac:grpSpMkLst>
            <pc:docMk/>
            <pc:sldMk cId="0" sldId="263"/>
            <ac:grpSpMk id="229" creationId="{00000000-0000-0000-0000-000000000000}"/>
          </ac:grpSpMkLst>
        </pc:grpChg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64"/>
        </pc:sldMkLst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65"/>
        </pc:sldMkLst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66"/>
        </pc:sldMkLst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67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68"/>
        </pc:sldMkLst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69"/>
        </pc:sldMkLst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70"/>
        </pc:sldMkLst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71"/>
        </pc:sldMkLst>
      </pc:sldChg>
      <pc:sldChg chg="ord modNotes">
        <pc:chgData name="Tushar Agarwal" userId="1b99d935-b819-4ab2-b679-cb1b68d29878" providerId="ADAL" clId="{DA92A615-D191-44E8-A94A-E15A8E46BE2C}" dt="2024-01-27T18:45:00.769" v="2012"/>
        <pc:sldMkLst>
          <pc:docMk/>
          <pc:sldMk cId="0" sldId="272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73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74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75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76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77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78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79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80"/>
        </pc:sldMkLst>
      </pc:sldChg>
      <pc:sldChg chg="addSp delSp modSp mod ord modNotes">
        <pc:chgData name="Tushar Agarwal" userId="1b99d935-b819-4ab2-b679-cb1b68d29878" providerId="ADAL" clId="{DA92A615-D191-44E8-A94A-E15A8E46BE2C}" dt="2024-01-30T10:35:48.470" v="6436" actId="478"/>
        <pc:sldMkLst>
          <pc:docMk/>
          <pc:sldMk cId="0" sldId="281"/>
        </pc:sldMkLst>
        <pc:spChg chg="add del mod">
          <ac:chgData name="Tushar Agarwal" userId="1b99d935-b819-4ab2-b679-cb1b68d29878" providerId="ADAL" clId="{DA92A615-D191-44E8-A94A-E15A8E46BE2C}" dt="2024-01-30T10:34:25.188" v="6425"/>
          <ac:spMkLst>
            <pc:docMk/>
            <pc:sldMk cId="0" sldId="281"/>
            <ac:spMk id="2" creationId="{09ECD709-71F3-1BF6-BFB6-04FF92085BF0}"/>
          </ac:spMkLst>
        </pc:spChg>
        <pc:spChg chg="add del mod">
          <ac:chgData name="Tushar Agarwal" userId="1b99d935-b819-4ab2-b679-cb1b68d29878" providerId="ADAL" clId="{DA92A615-D191-44E8-A94A-E15A8E46BE2C}" dt="2024-01-30T10:35:48.470" v="6436" actId="478"/>
          <ac:spMkLst>
            <pc:docMk/>
            <pc:sldMk cId="0" sldId="281"/>
            <ac:spMk id="3" creationId="{19C1BDC4-6F1F-1FE8-EBD0-DCB47F4E9271}"/>
          </ac:spMkLst>
        </pc:spChg>
        <pc:spChg chg="mod">
          <ac:chgData name="Tushar Agarwal" userId="1b99d935-b819-4ab2-b679-cb1b68d29878" providerId="ADAL" clId="{DA92A615-D191-44E8-A94A-E15A8E46BE2C}" dt="2024-01-30T10:35:37.279" v="6433" actId="1076"/>
          <ac:spMkLst>
            <pc:docMk/>
            <pc:sldMk cId="0" sldId="281"/>
            <ac:spMk id="475" creationId="{00000000-0000-0000-0000-000000000000}"/>
          </ac:spMkLst>
        </pc:spChg>
        <pc:spChg chg="del mod">
          <ac:chgData name="Tushar Agarwal" userId="1b99d935-b819-4ab2-b679-cb1b68d29878" providerId="ADAL" clId="{DA92A615-D191-44E8-A94A-E15A8E46BE2C}" dt="2024-01-30T10:35:44.940" v="6435" actId="478"/>
          <ac:spMkLst>
            <pc:docMk/>
            <pc:sldMk cId="0" sldId="281"/>
            <ac:spMk id="476" creationId="{00000000-0000-0000-0000-000000000000}"/>
          </ac:spMkLst>
        </pc:spChg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82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83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84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85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86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87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88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89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90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91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92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93"/>
        </pc:sldMkLst>
      </pc:sldChg>
      <pc:sldChg chg="ord">
        <pc:chgData name="Tushar Agarwal" userId="1b99d935-b819-4ab2-b679-cb1b68d29878" providerId="ADAL" clId="{DA92A615-D191-44E8-A94A-E15A8E46BE2C}" dt="2024-01-27T18:45:00.769" v="2012"/>
        <pc:sldMkLst>
          <pc:docMk/>
          <pc:sldMk cId="0" sldId="294"/>
        </pc:sldMkLst>
      </pc:sldChg>
      <pc:sldChg chg="addSp delSp modSp mod ord">
        <pc:chgData name="Tushar Agarwal" userId="1b99d935-b819-4ab2-b679-cb1b68d29878" providerId="ADAL" clId="{DA92A615-D191-44E8-A94A-E15A8E46BE2C}" dt="2024-01-28T17:15:00.502" v="4805" actId="1076"/>
        <pc:sldMkLst>
          <pc:docMk/>
          <pc:sldMk cId="314530847" sldId="295"/>
        </pc:sldMkLst>
        <pc:spChg chg="add del">
          <ac:chgData name="Tushar Agarwal" userId="1b99d935-b819-4ab2-b679-cb1b68d29878" providerId="ADAL" clId="{DA92A615-D191-44E8-A94A-E15A8E46BE2C}" dt="2024-01-27T13:14:01.291" v="22" actId="22"/>
          <ac:spMkLst>
            <pc:docMk/>
            <pc:sldMk cId="314530847" sldId="295"/>
            <ac:spMk id="15" creationId="{52E21D0E-AE06-6437-820A-03ED91ECCDB3}"/>
          </ac:spMkLst>
        </pc:spChg>
        <pc:spChg chg="add mod">
          <ac:chgData name="Tushar Agarwal" userId="1b99d935-b819-4ab2-b679-cb1b68d29878" providerId="ADAL" clId="{DA92A615-D191-44E8-A94A-E15A8E46BE2C}" dt="2024-01-28T17:14:24.833" v="4800" actId="1076"/>
          <ac:spMkLst>
            <pc:docMk/>
            <pc:sldMk cId="314530847" sldId="295"/>
            <ac:spMk id="16" creationId="{96D21BE0-081C-3224-8208-5F9DF554885E}"/>
          </ac:spMkLst>
        </pc:spChg>
        <pc:spChg chg="add mod ord">
          <ac:chgData name="Tushar Agarwal" userId="1b99d935-b819-4ab2-b679-cb1b68d29878" providerId="ADAL" clId="{DA92A615-D191-44E8-A94A-E15A8E46BE2C}" dt="2024-01-28T17:12:57.780" v="4777" actId="167"/>
          <ac:spMkLst>
            <pc:docMk/>
            <pc:sldMk cId="314530847" sldId="295"/>
            <ac:spMk id="17" creationId="{FDE915D7-3B5C-CD28-D566-1C7CFB2FEE4C}"/>
          </ac:spMkLst>
        </pc:spChg>
        <pc:spChg chg="add mod">
          <ac:chgData name="Tushar Agarwal" userId="1b99d935-b819-4ab2-b679-cb1b68d29878" providerId="ADAL" clId="{DA92A615-D191-44E8-A94A-E15A8E46BE2C}" dt="2024-01-28T17:15:00.502" v="4805" actId="1076"/>
          <ac:spMkLst>
            <pc:docMk/>
            <pc:sldMk cId="314530847" sldId="295"/>
            <ac:spMk id="18" creationId="{2A93202C-D363-3685-C946-E1B53DC94F51}"/>
          </ac:spMkLst>
        </pc:spChg>
        <pc:spChg chg="add mod">
          <ac:chgData name="Tushar Agarwal" userId="1b99d935-b819-4ab2-b679-cb1b68d29878" providerId="ADAL" clId="{DA92A615-D191-44E8-A94A-E15A8E46BE2C}" dt="2024-01-28T17:13:34.161" v="4791" actId="1076"/>
          <ac:spMkLst>
            <pc:docMk/>
            <pc:sldMk cId="314530847" sldId="295"/>
            <ac:spMk id="19" creationId="{362118AE-B1A2-B39D-3C4B-70564B548C4F}"/>
          </ac:spMkLst>
        </pc:spChg>
        <pc:spChg chg="add mod">
          <ac:chgData name="Tushar Agarwal" userId="1b99d935-b819-4ab2-b679-cb1b68d29878" providerId="ADAL" clId="{DA92A615-D191-44E8-A94A-E15A8E46BE2C}" dt="2024-01-28T17:13:57.624" v="4796" actId="1076"/>
          <ac:spMkLst>
            <pc:docMk/>
            <pc:sldMk cId="314530847" sldId="295"/>
            <ac:spMk id="28" creationId="{85581447-808F-F472-41C1-0FC072DF83FA}"/>
          </ac:spMkLst>
        </pc:spChg>
        <pc:spChg chg="mod">
          <ac:chgData name="Tushar Agarwal" userId="1b99d935-b819-4ab2-b679-cb1b68d29878" providerId="ADAL" clId="{DA92A615-D191-44E8-A94A-E15A8E46BE2C}" dt="2024-01-27T14:49:20.583" v="114"/>
          <ac:spMkLst>
            <pc:docMk/>
            <pc:sldMk cId="314530847" sldId="295"/>
            <ac:spMk id="31" creationId="{0263CC9C-FADA-E1E4-AF8F-0A7298D34330}"/>
          </ac:spMkLst>
        </pc:spChg>
        <pc:spChg chg="mod">
          <ac:chgData name="Tushar Agarwal" userId="1b99d935-b819-4ab2-b679-cb1b68d29878" providerId="ADAL" clId="{DA92A615-D191-44E8-A94A-E15A8E46BE2C}" dt="2024-01-27T14:49:20.583" v="114"/>
          <ac:spMkLst>
            <pc:docMk/>
            <pc:sldMk cId="314530847" sldId="295"/>
            <ac:spMk id="512" creationId="{1B26ACEB-A8F7-C238-E2A0-7870E58AC02D}"/>
          </ac:spMkLst>
        </pc:spChg>
        <pc:spChg chg="mod">
          <ac:chgData name="Tushar Agarwal" userId="1b99d935-b819-4ab2-b679-cb1b68d29878" providerId="ADAL" clId="{DA92A615-D191-44E8-A94A-E15A8E46BE2C}" dt="2024-01-27T14:49:30.195" v="116"/>
          <ac:spMkLst>
            <pc:docMk/>
            <pc:sldMk cId="314530847" sldId="295"/>
            <ac:spMk id="514" creationId="{268D0B6E-245C-24C4-8E31-92C8C305C956}"/>
          </ac:spMkLst>
        </pc:spChg>
        <pc:spChg chg="mod">
          <ac:chgData name="Tushar Agarwal" userId="1b99d935-b819-4ab2-b679-cb1b68d29878" providerId="ADAL" clId="{DA92A615-D191-44E8-A94A-E15A8E46BE2C}" dt="2024-01-27T14:49:30.195" v="116"/>
          <ac:spMkLst>
            <pc:docMk/>
            <pc:sldMk cId="314530847" sldId="295"/>
            <ac:spMk id="515" creationId="{853C8DDA-1D0F-BF23-62ED-CC62C310A149}"/>
          </ac:spMkLst>
        </pc:spChg>
        <pc:spChg chg="add del mod">
          <ac:chgData name="Tushar Agarwal" userId="1b99d935-b819-4ab2-b679-cb1b68d29878" providerId="ADAL" clId="{DA92A615-D191-44E8-A94A-E15A8E46BE2C}" dt="2024-01-27T16:57:53.178" v="163" actId="478"/>
          <ac:spMkLst>
            <pc:docMk/>
            <pc:sldMk cId="314530847" sldId="295"/>
            <ac:spMk id="517" creationId="{5E717406-C04B-331D-DFAA-C1A68BB98B8B}"/>
          </ac:spMkLst>
        </pc:spChg>
        <pc:spChg chg="add mod ord">
          <ac:chgData name="Tushar Agarwal" userId="1b99d935-b819-4ab2-b679-cb1b68d29878" providerId="ADAL" clId="{DA92A615-D191-44E8-A94A-E15A8E46BE2C}" dt="2024-01-28T17:13:16.662" v="4786" actId="167"/>
          <ac:spMkLst>
            <pc:docMk/>
            <pc:sldMk cId="314530847" sldId="295"/>
            <ac:spMk id="518" creationId="{B2FDF606-345B-B138-9637-84FA29B959C9}"/>
          </ac:spMkLst>
        </pc:spChg>
        <pc:spChg chg="add mod">
          <ac:chgData name="Tushar Agarwal" userId="1b99d935-b819-4ab2-b679-cb1b68d29878" providerId="ADAL" clId="{DA92A615-D191-44E8-A94A-E15A8E46BE2C}" dt="2024-01-28T17:12:43.138" v="4770"/>
          <ac:spMkLst>
            <pc:docMk/>
            <pc:sldMk cId="314530847" sldId="295"/>
            <ac:spMk id="519" creationId="{B4774D30-77A9-4B8F-37D0-93F7B9FF23BE}"/>
          </ac:spMkLst>
        </pc:spChg>
        <pc:spChg chg="add mod">
          <ac:chgData name="Tushar Agarwal" userId="1b99d935-b819-4ab2-b679-cb1b68d29878" providerId="ADAL" clId="{DA92A615-D191-44E8-A94A-E15A8E46BE2C}" dt="2024-01-28T17:12:43.976" v="4771"/>
          <ac:spMkLst>
            <pc:docMk/>
            <pc:sldMk cId="314530847" sldId="295"/>
            <ac:spMk id="520" creationId="{7DA19D7C-128A-C6F2-95F8-CF4E5C46C5FC}"/>
          </ac:spMkLst>
        </pc:spChg>
        <pc:spChg chg="add mod ord">
          <ac:chgData name="Tushar Agarwal" userId="1b99d935-b819-4ab2-b679-cb1b68d29878" providerId="ADAL" clId="{DA92A615-D191-44E8-A94A-E15A8E46BE2C}" dt="2024-01-28T17:13:28.874" v="4790" actId="167"/>
          <ac:spMkLst>
            <pc:docMk/>
            <pc:sldMk cId="314530847" sldId="295"/>
            <ac:spMk id="521" creationId="{84F93A2A-EE30-E304-AC10-1C1CFF07A186}"/>
          </ac:spMkLst>
        </pc:spChg>
        <pc:spChg chg="add mod ord">
          <ac:chgData name="Tushar Agarwal" userId="1b99d935-b819-4ab2-b679-cb1b68d29878" providerId="ADAL" clId="{DA92A615-D191-44E8-A94A-E15A8E46BE2C}" dt="2024-01-28T17:14:55.292" v="4804" actId="167"/>
          <ac:spMkLst>
            <pc:docMk/>
            <pc:sldMk cId="314530847" sldId="295"/>
            <ac:spMk id="522" creationId="{BF6D341C-F88E-5617-130E-EAB212C2B90A}"/>
          </ac:spMkLst>
        </pc:spChg>
        <pc:spChg chg="add mod ord">
          <ac:chgData name="Tushar Agarwal" userId="1b99d935-b819-4ab2-b679-cb1b68d29878" providerId="ADAL" clId="{DA92A615-D191-44E8-A94A-E15A8E46BE2C}" dt="2024-01-28T17:13:52.224" v="4795" actId="167"/>
          <ac:spMkLst>
            <pc:docMk/>
            <pc:sldMk cId="314530847" sldId="295"/>
            <ac:spMk id="523" creationId="{4BDCC7E7-3EDA-FE0B-60E8-B5CB6E6E8470}"/>
          </ac:spMkLst>
        </pc:spChg>
        <pc:spChg chg="add mod ord">
          <ac:chgData name="Tushar Agarwal" userId="1b99d935-b819-4ab2-b679-cb1b68d29878" providerId="ADAL" clId="{DA92A615-D191-44E8-A94A-E15A8E46BE2C}" dt="2024-01-28T17:14:20.261" v="4799" actId="167"/>
          <ac:spMkLst>
            <pc:docMk/>
            <pc:sldMk cId="314530847" sldId="295"/>
            <ac:spMk id="526" creationId="{0509500D-170F-BE67-C10F-498C84B201AE}"/>
          </ac:spMkLst>
        </pc:spChg>
        <pc:grpChg chg="add mod">
          <ac:chgData name="Tushar Agarwal" userId="1b99d935-b819-4ab2-b679-cb1b68d29878" providerId="ADAL" clId="{DA92A615-D191-44E8-A94A-E15A8E46BE2C}" dt="2024-01-27T14:50:02.131" v="120" actId="1076"/>
          <ac:grpSpMkLst>
            <pc:docMk/>
            <pc:sldMk cId="314530847" sldId="295"/>
            <ac:grpSpMk id="30" creationId="{3C710722-BFCF-C9C4-48F4-A03ADA27AD19}"/>
          </ac:grpSpMkLst>
        </pc:grpChg>
        <pc:grpChg chg="add mod">
          <ac:chgData name="Tushar Agarwal" userId="1b99d935-b819-4ab2-b679-cb1b68d29878" providerId="ADAL" clId="{DA92A615-D191-44E8-A94A-E15A8E46BE2C}" dt="2024-01-27T14:49:37.681" v="117" actId="1076"/>
          <ac:grpSpMkLst>
            <pc:docMk/>
            <pc:sldMk cId="314530847" sldId="295"/>
            <ac:grpSpMk id="513" creationId="{A4C5D50E-A807-FA11-7152-16AAFE3EC804}"/>
          </ac:grpSpMkLst>
        </pc:grpChg>
        <pc:cxnChg chg="add mod">
          <ac:chgData name="Tushar Agarwal" userId="1b99d935-b819-4ab2-b679-cb1b68d29878" providerId="ADAL" clId="{DA92A615-D191-44E8-A94A-E15A8E46BE2C}" dt="2024-01-27T14:49:16.440" v="113" actId="1076"/>
          <ac:cxnSpMkLst>
            <pc:docMk/>
            <pc:sldMk cId="314530847" sldId="295"/>
            <ac:cxnSpMk id="29" creationId="{ED37CE98-6939-E9E7-874D-AA0FA8C4282F}"/>
          </ac:cxnSpMkLst>
        </pc:cxnChg>
        <pc:cxnChg chg="mod">
          <ac:chgData name="Tushar Agarwal" userId="1b99d935-b819-4ab2-b679-cb1b68d29878" providerId="ADAL" clId="{DA92A615-D191-44E8-A94A-E15A8E46BE2C}" dt="2024-01-27T14:49:00.200" v="111" actId="1076"/>
          <ac:cxnSpMkLst>
            <pc:docMk/>
            <pc:sldMk cId="314530847" sldId="295"/>
            <ac:cxnSpMk id="544" creationId="{0EE5143F-97F6-9B78-DA3C-E996C093FE0A}"/>
          </ac:cxnSpMkLst>
        </pc:cxnChg>
      </pc:sldChg>
      <pc:sldChg chg="modSp add mod ord">
        <pc:chgData name="Tushar Agarwal" userId="1b99d935-b819-4ab2-b679-cb1b68d29878" providerId="ADAL" clId="{DA92A615-D191-44E8-A94A-E15A8E46BE2C}" dt="2024-01-27T18:45:00.769" v="2012"/>
        <pc:sldMkLst>
          <pc:docMk/>
          <pc:sldMk cId="2074897164" sldId="296"/>
        </pc:sldMkLst>
        <pc:spChg chg="mod">
          <ac:chgData name="Tushar Agarwal" userId="1b99d935-b819-4ab2-b679-cb1b68d29878" providerId="ADAL" clId="{DA92A615-D191-44E8-A94A-E15A8E46BE2C}" dt="2024-01-27T13:14:15.753" v="23" actId="1076"/>
          <ac:spMkLst>
            <pc:docMk/>
            <pc:sldMk cId="2074897164" sldId="296"/>
            <ac:spMk id="340" creationId="{00000000-0000-0000-0000-000000000000}"/>
          </ac:spMkLst>
        </pc:spChg>
      </pc:sldChg>
      <pc:sldChg chg="addSp delSp modSp add mod ord">
        <pc:chgData name="Tushar Agarwal" userId="1b99d935-b819-4ab2-b679-cb1b68d29878" providerId="ADAL" clId="{DA92A615-D191-44E8-A94A-E15A8E46BE2C}" dt="2024-01-26T16:48:14.511" v="18" actId="1076"/>
        <pc:sldMkLst>
          <pc:docMk/>
          <pc:sldMk cId="359071108" sldId="297"/>
        </pc:sldMkLst>
        <pc:spChg chg="add del mod">
          <ac:chgData name="Tushar Agarwal" userId="1b99d935-b819-4ab2-b679-cb1b68d29878" providerId="ADAL" clId="{DA92A615-D191-44E8-A94A-E15A8E46BE2C}" dt="2024-01-26T16:48:06.252" v="16" actId="478"/>
          <ac:spMkLst>
            <pc:docMk/>
            <pc:sldMk cId="359071108" sldId="297"/>
            <ac:spMk id="3" creationId="{B91A6872-F032-3464-330A-C7227F5F24A8}"/>
          </ac:spMkLst>
        </pc:spChg>
        <pc:spChg chg="del mod">
          <ac:chgData name="Tushar Agarwal" userId="1b99d935-b819-4ab2-b679-cb1b68d29878" providerId="ADAL" clId="{DA92A615-D191-44E8-A94A-E15A8E46BE2C}" dt="2024-01-26T16:48:03.215" v="15" actId="478"/>
          <ac:spMkLst>
            <pc:docMk/>
            <pc:sldMk cId="359071108" sldId="297"/>
            <ac:spMk id="154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6T16:48:14.511" v="18" actId="1076"/>
          <ac:spMkLst>
            <pc:docMk/>
            <pc:sldMk cId="359071108" sldId="297"/>
            <ac:spMk id="155" creationId="{00000000-0000-0000-0000-000000000000}"/>
          </ac:spMkLst>
        </pc:spChg>
      </pc:sldChg>
      <pc:sldChg chg="delSp add mod ord">
        <pc:chgData name="Tushar Agarwal" userId="1b99d935-b819-4ab2-b679-cb1b68d29878" providerId="ADAL" clId="{DA92A615-D191-44E8-A94A-E15A8E46BE2C}" dt="2024-01-27T18:45:00.769" v="2012"/>
        <pc:sldMkLst>
          <pc:docMk/>
          <pc:sldMk cId="3721130576" sldId="298"/>
        </pc:sldMkLst>
        <pc:spChg chg="del">
          <ac:chgData name="Tushar Agarwal" userId="1b99d935-b819-4ab2-b679-cb1b68d29878" providerId="ADAL" clId="{DA92A615-D191-44E8-A94A-E15A8E46BE2C}" dt="2024-01-27T17:11:32.718" v="247" actId="478"/>
          <ac:spMkLst>
            <pc:docMk/>
            <pc:sldMk cId="3721130576" sldId="298"/>
            <ac:spMk id="6" creationId="{26A34DFE-61EC-33B3-C50C-94402E553B5C}"/>
          </ac:spMkLst>
        </pc:spChg>
        <pc:picChg chg="del">
          <ac:chgData name="Tushar Agarwal" userId="1b99d935-b819-4ab2-b679-cb1b68d29878" providerId="ADAL" clId="{DA92A615-D191-44E8-A94A-E15A8E46BE2C}" dt="2024-01-27T17:11:23.643" v="244" actId="478"/>
          <ac:picMkLst>
            <pc:docMk/>
            <pc:sldMk cId="3721130576" sldId="298"/>
            <ac:picMk id="5" creationId="{74A4AE70-9082-E625-AFD2-1CE89B046B06}"/>
          </ac:picMkLst>
        </pc:picChg>
      </pc:sldChg>
      <pc:sldChg chg="addSp delSp modSp add mod ord">
        <pc:chgData name="Tushar Agarwal" userId="1b99d935-b819-4ab2-b679-cb1b68d29878" providerId="ADAL" clId="{DA92A615-D191-44E8-A94A-E15A8E46BE2C}" dt="2024-01-27T18:46:29.987" v="2065" actId="20577"/>
        <pc:sldMkLst>
          <pc:docMk/>
          <pc:sldMk cId="223245778" sldId="299"/>
        </pc:sldMkLst>
        <pc:spChg chg="mod">
          <ac:chgData name="Tushar Agarwal" userId="1b99d935-b819-4ab2-b679-cb1b68d29878" providerId="ADAL" clId="{DA92A615-D191-44E8-A94A-E15A8E46BE2C}" dt="2024-01-27T18:10:35.936" v="575"/>
          <ac:spMkLst>
            <pc:docMk/>
            <pc:sldMk cId="223245778" sldId="299"/>
            <ac:spMk id="11" creationId="{6A3E27A0-2EF4-D9C3-F564-CC630EA19CC8}"/>
          </ac:spMkLst>
        </pc:spChg>
        <pc:spChg chg="mod">
          <ac:chgData name="Tushar Agarwal" userId="1b99d935-b819-4ab2-b679-cb1b68d29878" providerId="ADAL" clId="{DA92A615-D191-44E8-A94A-E15A8E46BE2C}" dt="2024-01-27T18:10:35.936" v="575"/>
          <ac:spMkLst>
            <pc:docMk/>
            <pc:sldMk cId="223245778" sldId="299"/>
            <ac:spMk id="12" creationId="{D74B07FA-6CF4-23CB-921E-6DD33996D596}"/>
          </ac:spMkLst>
        </pc:spChg>
        <pc:spChg chg="mod">
          <ac:chgData name="Tushar Agarwal" userId="1b99d935-b819-4ab2-b679-cb1b68d29878" providerId="ADAL" clId="{DA92A615-D191-44E8-A94A-E15A8E46BE2C}" dt="2024-01-27T18:10:35.936" v="575"/>
          <ac:spMkLst>
            <pc:docMk/>
            <pc:sldMk cId="223245778" sldId="299"/>
            <ac:spMk id="13" creationId="{D45B7E9B-241D-D11B-4BC3-92E25B822841}"/>
          </ac:spMkLst>
        </pc:spChg>
        <pc:spChg chg="mod">
          <ac:chgData name="Tushar Agarwal" userId="1b99d935-b819-4ab2-b679-cb1b68d29878" providerId="ADAL" clId="{DA92A615-D191-44E8-A94A-E15A8E46BE2C}" dt="2024-01-27T18:11:18.239" v="590"/>
          <ac:spMkLst>
            <pc:docMk/>
            <pc:sldMk cId="223245778" sldId="299"/>
            <ac:spMk id="15" creationId="{2A481AD2-F435-1BF4-D948-39A7D39FED47}"/>
          </ac:spMkLst>
        </pc:spChg>
        <pc:spChg chg="mod">
          <ac:chgData name="Tushar Agarwal" userId="1b99d935-b819-4ab2-b679-cb1b68d29878" providerId="ADAL" clId="{DA92A615-D191-44E8-A94A-E15A8E46BE2C}" dt="2024-01-27T18:11:18.239" v="590"/>
          <ac:spMkLst>
            <pc:docMk/>
            <pc:sldMk cId="223245778" sldId="299"/>
            <ac:spMk id="16" creationId="{0E76C6A0-D511-44E1-BFAC-3CA7C2541C88}"/>
          </ac:spMkLst>
        </pc:spChg>
        <pc:spChg chg="mod">
          <ac:chgData name="Tushar Agarwal" userId="1b99d935-b819-4ab2-b679-cb1b68d29878" providerId="ADAL" clId="{DA92A615-D191-44E8-A94A-E15A8E46BE2C}" dt="2024-01-27T18:11:18.239" v="590"/>
          <ac:spMkLst>
            <pc:docMk/>
            <pc:sldMk cId="223245778" sldId="299"/>
            <ac:spMk id="17" creationId="{0802DA62-4EBC-707C-325C-DFD9E7B98D3A}"/>
          </ac:spMkLst>
        </pc:spChg>
        <pc:spChg chg="add mod">
          <ac:chgData name="Tushar Agarwal" userId="1b99d935-b819-4ab2-b679-cb1b68d29878" providerId="ADAL" clId="{DA92A615-D191-44E8-A94A-E15A8E46BE2C}" dt="2024-01-27T18:12:10.209" v="605" actId="20577"/>
          <ac:spMkLst>
            <pc:docMk/>
            <pc:sldMk cId="223245778" sldId="299"/>
            <ac:spMk id="18" creationId="{EC803D96-EFD7-9A31-6B4F-4071D85BC8B0}"/>
          </ac:spMkLst>
        </pc:spChg>
        <pc:spChg chg="mod ord">
          <ac:chgData name="Tushar Agarwal" userId="1b99d935-b819-4ab2-b679-cb1b68d29878" providerId="ADAL" clId="{DA92A615-D191-44E8-A94A-E15A8E46BE2C}" dt="2024-01-27T18:46:29.987" v="2065" actId="20577"/>
          <ac:spMkLst>
            <pc:docMk/>
            <pc:sldMk cId="223245778" sldId="299"/>
            <ac:spMk id="525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7T18:03:11.175" v="325" actId="1076"/>
          <ac:spMkLst>
            <pc:docMk/>
            <pc:sldMk cId="223245778" sldId="299"/>
            <ac:spMk id="526" creationId="{00000000-0000-0000-0000-000000000000}"/>
          </ac:spMkLst>
        </pc:spChg>
        <pc:spChg chg="del">
          <ac:chgData name="Tushar Agarwal" userId="1b99d935-b819-4ab2-b679-cb1b68d29878" providerId="ADAL" clId="{DA92A615-D191-44E8-A94A-E15A8E46BE2C}" dt="2024-01-27T17:37:30.789" v="296" actId="478"/>
          <ac:spMkLst>
            <pc:docMk/>
            <pc:sldMk cId="223245778" sldId="299"/>
            <ac:spMk id="527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7T18:36:29.767" v="1974" actId="1076"/>
          <ac:spMkLst>
            <pc:docMk/>
            <pc:sldMk cId="223245778" sldId="299"/>
            <ac:spMk id="547" creationId="{00000000-0000-0000-0000-000000000000}"/>
          </ac:spMkLst>
        </pc:spChg>
        <pc:spChg chg="del">
          <ac:chgData name="Tushar Agarwal" userId="1b99d935-b819-4ab2-b679-cb1b68d29878" providerId="ADAL" clId="{DA92A615-D191-44E8-A94A-E15A8E46BE2C}" dt="2024-01-27T17:37:49.843" v="309" actId="478"/>
          <ac:spMkLst>
            <pc:docMk/>
            <pc:sldMk cId="223245778" sldId="299"/>
            <ac:spMk id="548" creationId="{00000000-0000-0000-0000-000000000000}"/>
          </ac:spMkLst>
        </pc:spChg>
        <pc:spChg chg="del">
          <ac:chgData name="Tushar Agarwal" userId="1b99d935-b819-4ab2-b679-cb1b68d29878" providerId="ADAL" clId="{DA92A615-D191-44E8-A94A-E15A8E46BE2C}" dt="2024-01-27T17:37:47.865" v="308" actId="478"/>
          <ac:spMkLst>
            <pc:docMk/>
            <pc:sldMk cId="223245778" sldId="299"/>
            <ac:spMk id="549" creationId="{00000000-0000-0000-0000-000000000000}"/>
          </ac:spMkLst>
        </pc:spChg>
        <pc:spChg chg="del mod">
          <ac:chgData name="Tushar Agarwal" userId="1b99d935-b819-4ab2-b679-cb1b68d29878" providerId="ADAL" clId="{DA92A615-D191-44E8-A94A-E15A8E46BE2C}" dt="2024-01-27T17:37:42.027" v="304" actId="478"/>
          <ac:spMkLst>
            <pc:docMk/>
            <pc:sldMk cId="223245778" sldId="299"/>
            <ac:spMk id="550" creationId="{00000000-0000-0000-0000-000000000000}"/>
          </ac:spMkLst>
        </pc:spChg>
        <pc:spChg chg="del">
          <ac:chgData name="Tushar Agarwal" userId="1b99d935-b819-4ab2-b679-cb1b68d29878" providerId="ADAL" clId="{DA92A615-D191-44E8-A94A-E15A8E46BE2C}" dt="2024-01-27T17:37:43.514" v="305" actId="478"/>
          <ac:spMkLst>
            <pc:docMk/>
            <pc:sldMk cId="223245778" sldId="299"/>
            <ac:spMk id="551" creationId="{00000000-0000-0000-0000-000000000000}"/>
          </ac:spMkLst>
        </pc:spChg>
        <pc:spChg chg="del mod">
          <ac:chgData name="Tushar Agarwal" userId="1b99d935-b819-4ab2-b679-cb1b68d29878" providerId="ADAL" clId="{DA92A615-D191-44E8-A94A-E15A8E46BE2C}" dt="2024-01-27T17:37:45.498" v="307" actId="478"/>
          <ac:spMkLst>
            <pc:docMk/>
            <pc:sldMk cId="223245778" sldId="299"/>
            <ac:spMk id="552" creationId="{00000000-0000-0000-0000-000000000000}"/>
          </ac:spMkLst>
        </pc:spChg>
        <pc:grpChg chg="add mod ord">
          <ac:chgData name="Tushar Agarwal" userId="1b99d935-b819-4ab2-b679-cb1b68d29878" providerId="ADAL" clId="{DA92A615-D191-44E8-A94A-E15A8E46BE2C}" dt="2024-01-27T18:11:07.595" v="589" actId="1076"/>
          <ac:grpSpMkLst>
            <pc:docMk/>
            <pc:sldMk cId="223245778" sldId="299"/>
            <ac:grpSpMk id="10" creationId="{25FBEA16-9658-B6E4-97F3-435D3A55F463}"/>
          </ac:grpSpMkLst>
        </pc:grpChg>
        <pc:grpChg chg="add mod">
          <ac:chgData name="Tushar Agarwal" userId="1b99d935-b819-4ab2-b679-cb1b68d29878" providerId="ADAL" clId="{DA92A615-D191-44E8-A94A-E15A8E46BE2C}" dt="2024-01-27T18:11:18.239" v="590"/>
          <ac:grpSpMkLst>
            <pc:docMk/>
            <pc:sldMk cId="223245778" sldId="299"/>
            <ac:grpSpMk id="14" creationId="{DA9CD93F-545B-27D0-92D9-432129F69A59}"/>
          </ac:grpSpMkLst>
        </pc:grpChg>
        <pc:grpChg chg="del">
          <ac:chgData name="Tushar Agarwal" userId="1b99d935-b819-4ab2-b679-cb1b68d29878" providerId="ADAL" clId="{DA92A615-D191-44E8-A94A-E15A8E46BE2C}" dt="2024-01-27T17:37:32.510" v="297" actId="478"/>
          <ac:grpSpMkLst>
            <pc:docMk/>
            <pc:sldMk cId="223245778" sldId="299"/>
            <ac:grpSpMk id="529" creationId="{00000000-0000-0000-0000-000000000000}"/>
          </ac:grpSpMkLst>
        </pc:grpChg>
        <pc:grpChg chg="del">
          <ac:chgData name="Tushar Agarwal" userId="1b99d935-b819-4ab2-b679-cb1b68d29878" providerId="ADAL" clId="{DA92A615-D191-44E8-A94A-E15A8E46BE2C}" dt="2024-01-27T17:37:34.569" v="298" actId="478"/>
          <ac:grpSpMkLst>
            <pc:docMk/>
            <pc:sldMk cId="223245778" sldId="299"/>
            <ac:grpSpMk id="532" creationId="{00000000-0000-0000-0000-000000000000}"/>
          </ac:grpSpMkLst>
        </pc:grpChg>
        <pc:grpChg chg="del">
          <ac:chgData name="Tushar Agarwal" userId="1b99d935-b819-4ab2-b679-cb1b68d29878" providerId="ADAL" clId="{DA92A615-D191-44E8-A94A-E15A8E46BE2C}" dt="2024-01-27T17:37:35.417" v="299" actId="478"/>
          <ac:grpSpMkLst>
            <pc:docMk/>
            <pc:sldMk cId="223245778" sldId="299"/>
            <ac:grpSpMk id="535" creationId="{00000000-0000-0000-0000-000000000000}"/>
          </ac:grpSpMkLst>
        </pc:grpChg>
        <pc:grpChg chg="del">
          <ac:chgData name="Tushar Agarwal" userId="1b99d935-b819-4ab2-b679-cb1b68d29878" providerId="ADAL" clId="{DA92A615-D191-44E8-A94A-E15A8E46BE2C}" dt="2024-01-27T17:37:38.911" v="302" actId="478"/>
          <ac:grpSpMkLst>
            <pc:docMk/>
            <pc:sldMk cId="223245778" sldId="299"/>
            <ac:grpSpMk id="538" creationId="{00000000-0000-0000-0000-000000000000}"/>
          </ac:grpSpMkLst>
        </pc:grpChg>
        <pc:grpChg chg="del">
          <ac:chgData name="Tushar Agarwal" userId="1b99d935-b819-4ab2-b679-cb1b68d29878" providerId="ADAL" clId="{DA92A615-D191-44E8-A94A-E15A8E46BE2C}" dt="2024-01-27T17:37:36.435" v="300" actId="478"/>
          <ac:grpSpMkLst>
            <pc:docMk/>
            <pc:sldMk cId="223245778" sldId="299"/>
            <ac:grpSpMk id="541" creationId="{00000000-0000-0000-0000-000000000000}"/>
          </ac:grpSpMkLst>
        </pc:grpChg>
        <pc:grpChg chg="del">
          <ac:chgData name="Tushar Agarwal" userId="1b99d935-b819-4ab2-b679-cb1b68d29878" providerId="ADAL" clId="{DA92A615-D191-44E8-A94A-E15A8E46BE2C}" dt="2024-01-27T17:37:37.423" v="301" actId="478"/>
          <ac:grpSpMkLst>
            <pc:docMk/>
            <pc:sldMk cId="223245778" sldId="299"/>
            <ac:grpSpMk id="544" creationId="{00000000-0000-0000-0000-000000000000}"/>
          </ac:grpSpMkLst>
        </pc:grpChg>
        <pc:picChg chg="add mod">
          <ac:chgData name="Tushar Agarwal" userId="1b99d935-b819-4ab2-b679-cb1b68d29878" providerId="ADAL" clId="{DA92A615-D191-44E8-A94A-E15A8E46BE2C}" dt="2024-01-27T17:51:40.917" v="315" actId="931"/>
          <ac:picMkLst>
            <pc:docMk/>
            <pc:sldMk cId="223245778" sldId="299"/>
            <ac:picMk id="3" creationId="{D36ED02B-A6AD-ADA5-B96F-B7278D74BED0}"/>
          </ac:picMkLst>
        </pc:picChg>
        <pc:picChg chg="add del mod">
          <ac:chgData name="Tushar Agarwal" userId="1b99d935-b819-4ab2-b679-cb1b68d29878" providerId="ADAL" clId="{DA92A615-D191-44E8-A94A-E15A8E46BE2C}" dt="2024-01-27T17:52:43.287" v="319" actId="478"/>
          <ac:picMkLst>
            <pc:docMk/>
            <pc:sldMk cId="223245778" sldId="299"/>
            <ac:picMk id="5" creationId="{F49FB957-FB89-BE99-C3E0-AC7B2D0AADCA}"/>
          </ac:picMkLst>
        </pc:picChg>
        <pc:picChg chg="add del mod">
          <ac:chgData name="Tushar Agarwal" userId="1b99d935-b819-4ab2-b679-cb1b68d29878" providerId="ADAL" clId="{DA92A615-D191-44E8-A94A-E15A8E46BE2C}" dt="2024-01-27T18:08:02.924" v="565" actId="478"/>
          <ac:picMkLst>
            <pc:docMk/>
            <pc:sldMk cId="223245778" sldId="299"/>
            <ac:picMk id="7" creationId="{D226A873-E989-4177-E7DA-35F884A3518A}"/>
          </ac:picMkLst>
        </pc:picChg>
        <pc:picChg chg="add mod">
          <ac:chgData name="Tushar Agarwal" userId="1b99d935-b819-4ab2-b679-cb1b68d29878" providerId="ADAL" clId="{DA92A615-D191-44E8-A94A-E15A8E46BE2C}" dt="2024-01-27T18:12:33.928" v="606" actId="693"/>
          <ac:picMkLst>
            <pc:docMk/>
            <pc:sldMk cId="223245778" sldId="299"/>
            <ac:picMk id="9" creationId="{0CBA9D5D-C185-639F-ACC0-BF486E31F060}"/>
          </ac:picMkLst>
        </pc:picChg>
      </pc:sldChg>
      <pc:sldChg chg="addSp delSp modSp add mod ord">
        <pc:chgData name="Tushar Agarwal" userId="1b99d935-b819-4ab2-b679-cb1b68d29878" providerId="ADAL" clId="{DA92A615-D191-44E8-A94A-E15A8E46BE2C}" dt="2024-01-27T18:45:42.475" v="2016"/>
        <pc:sldMkLst>
          <pc:docMk/>
          <pc:sldMk cId="3211553281" sldId="300"/>
        </pc:sldMkLst>
        <pc:spChg chg="mod">
          <ac:chgData name="Tushar Agarwal" userId="1b99d935-b819-4ab2-b679-cb1b68d29878" providerId="ADAL" clId="{DA92A615-D191-44E8-A94A-E15A8E46BE2C}" dt="2024-01-27T18:22:28.002" v="1460" actId="20577"/>
          <ac:spMkLst>
            <pc:docMk/>
            <pc:sldMk cId="3211553281" sldId="300"/>
            <ac:spMk id="18" creationId="{EC803D96-EFD7-9A31-6B4F-4071D85BC8B0}"/>
          </ac:spMkLst>
        </pc:spChg>
        <pc:spChg chg="mod">
          <ac:chgData name="Tushar Agarwal" userId="1b99d935-b819-4ab2-b679-cb1b68d29878" providerId="ADAL" clId="{DA92A615-D191-44E8-A94A-E15A8E46BE2C}" dt="2024-01-27T18:37:14.571" v="1981" actId="1076"/>
          <ac:spMkLst>
            <pc:docMk/>
            <pc:sldMk cId="3211553281" sldId="300"/>
            <ac:spMk id="525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7T18:37:01.076" v="1980" actId="1076"/>
          <ac:spMkLst>
            <pc:docMk/>
            <pc:sldMk cId="3211553281" sldId="300"/>
            <ac:spMk id="547" creationId="{00000000-0000-0000-0000-000000000000}"/>
          </ac:spMkLst>
        </pc:spChg>
        <pc:picChg chg="add mod ord">
          <ac:chgData name="Tushar Agarwal" userId="1b99d935-b819-4ab2-b679-cb1b68d29878" providerId="ADAL" clId="{DA92A615-D191-44E8-A94A-E15A8E46BE2C}" dt="2024-01-27T18:30:44.373" v="1639" actId="208"/>
          <ac:picMkLst>
            <pc:docMk/>
            <pc:sldMk cId="3211553281" sldId="300"/>
            <ac:picMk id="3" creationId="{D8DD7D40-729B-63E4-31D4-D33FC3504E48}"/>
          </ac:picMkLst>
        </pc:picChg>
        <pc:picChg chg="add del mod ord">
          <ac:chgData name="Tushar Agarwal" userId="1b99d935-b819-4ab2-b679-cb1b68d29878" providerId="ADAL" clId="{DA92A615-D191-44E8-A94A-E15A8E46BE2C}" dt="2024-01-27T18:30:02.928" v="1638" actId="478"/>
          <ac:picMkLst>
            <pc:docMk/>
            <pc:sldMk cId="3211553281" sldId="300"/>
            <ac:picMk id="4" creationId="{C2ECF608-D1AC-E872-300A-C73FD2E86442}"/>
          </ac:picMkLst>
        </pc:picChg>
        <pc:picChg chg="del">
          <ac:chgData name="Tushar Agarwal" userId="1b99d935-b819-4ab2-b679-cb1b68d29878" providerId="ADAL" clId="{DA92A615-D191-44E8-A94A-E15A8E46BE2C}" dt="2024-01-27T18:25:37.458" v="1599" actId="478"/>
          <ac:picMkLst>
            <pc:docMk/>
            <pc:sldMk cId="3211553281" sldId="300"/>
            <ac:picMk id="9" creationId="{0CBA9D5D-C185-639F-ACC0-BF486E31F060}"/>
          </ac:picMkLst>
        </pc:picChg>
      </pc:sldChg>
      <pc:sldChg chg="add ord modNotes">
        <pc:chgData name="Tushar Agarwal" userId="1b99d935-b819-4ab2-b679-cb1b68d29878" providerId="ADAL" clId="{DA92A615-D191-44E8-A94A-E15A8E46BE2C}" dt="2024-01-27T18:45:00.769" v="2012"/>
        <pc:sldMkLst>
          <pc:docMk/>
          <pc:sldMk cId="1999567204" sldId="301"/>
        </pc:sldMkLst>
      </pc:sldChg>
      <pc:sldChg chg="modSp add mod ord modNotes">
        <pc:chgData name="Tushar Agarwal" userId="1b99d935-b819-4ab2-b679-cb1b68d29878" providerId="ADAL" clId="{DA92A615-D191-44E8-A94A-E15A8E46BE2C}" dt="2024-01-30T08:48:11.104" v="6344" actId="1076"/>
        <pc:sldMkLst>
          <pc:docMk/>
          <pc:sldMk cId="4212290136" sldId="302"/>
        </pc:sldMkLst>
        <pc:cxnChg chg="mod">
          <ac:chgData name="Tushar Agarwal" userId="1b99d935-b819-4ab2-b679-cb1b68d29878" providerId="ADAL" clId="{DA92A615-D191-44E8-A94A-E15A8E46BE2C}" dt="2024-01-30T08:48:11.104" v="6344" actId="1076"/>
          <ac:cxnSpMkLst>
            <pc:docMk/>
            <pc:sldMk cId="4212290136" sldId="302"/>
            <ac:cxnSpMk id="386" creationId="{00000000-0000-0000-0000-000000000000}"/>
          </ac:cxnSpMkLst>
        </pc:cxnChg>
      </pc:sldChg>
      <pc:sldChg chg="add ord modNotes">
        <pc:chgData name="Tushar Agarwal" userId="1b99d935-b819-4ab2-b679-cb1b68d29878" providerId="ADAL" clId="{DA92A615-D191-44E8-A94A-E15A8E46BE2C}" dt="2024-01-27T18:45:00.769" v="2012"/>
        <pc:sldMkLst>
          <pc:docMk/>
          <pc:sldMk cId="3113897938" sldId="303"/>
        </pc:sldMkLst>
      </pc:sldChg>
      <pc:sldChg chg="add ord modNotes">
        <pc:chgData name="Tushar Agarwal" userId="1b99d935-b819-4ab2-b679-cb1b68d29878" providerId="ADAL" clId="{DA92A615-D191-44E8-A94A-E15A8E46BE2C}" dt="2024-01-27T18:45:00.769" v="2012"/>
        <pc:sldMkLst>
          <pc:docMk/>
          <pc:sldMk cId="1577297357" sldId="304"/>
        </pc:sldMkLst>
      </pc:sldChg>
      <pc:sldChg chg="addSp delSp modSp add del mod">
        <pc:chgData name="Tushar Agarwal" userId="1b99d935-b819-4ab2-b679-cb1b68d29878" providerId="ADAL" clId="{DA92A615-D191-44E8-A94A-E15A8E46BE2C}" dt="2024-01-28T08:14:15.216" v="3131" actId="2696"/>
        <pc:sldMkLst>
          <pc:docMk/>
          <pc:sldMk cId="3042572717" sldId="305"/>
        </pc:sldMkLst>
        <pc:spChg chg="mod">
          <ac:chgData name="Tushar Agarwal" userId="1b99d935-b819-4ab2-b679-cb1b68d29878" providerId="ADAL" clId="{DA92A615-D191-44E8-A94A-E15A8E46BE2C}" dt="2024-01-28T08:14:09.635" v="3130" actId="20577"/>
          <ac:spMkLst>
            <pc:docMk/>
            <pc:sldMk cId="3042572717" sldId="305"/>
            <ac:spMk id="18" creationId="{EC803D96-EFD7-9A31-6B4F-4071D85BC8B0}"/>
          </ac:spMkLst>
        </pc:spChg>
        <pc:spChg chg="mod">
          <ac:chgData name="Tushar Agarwal" userId="1b99d935-b819-4ab2-b679-cb1b68d29878" providerId="ADAL" clId="{DA92A615-D191-44E8-A94A-E15A8E46BE2C}" dt="2024-01-27T18:54:22.459" v="2257" actId="20577"/>
          <ac:spMkLst>
            <pc:docMk/>
            <pc:sldMk cId="3042572717" sldId="305"/>
            <ac:spMk id="525" creationId="{00000000-0000-0000-0000-000000000000}"/>
          </ac:spMkLst>
        </pc:spChg>
        <pc:spChg chg="del mod">
          <ac:chgData name="Tushar Agarwal" userId="1b99d935-b819-4ab2-b679-cb1b68d29878" providerId="ADAL" clId="{DA92A615-D191-44E8-A94A-E15A8E46BE2C}" dt="2024-01-27T18:52:22.069" v="2123" actId="478"/>
          <ac:spMkLst>
            <pc:docMk/>
            <pc:sldMk cId="3042572717" sldId="305"/>
            <ac:spMk id="528" creationId="{00000000-0000-0000-0000-000000000000}"/>
          </ac:spMkLst>
        </pc:spChg>
        <pc:graphicFrameChg chg="add del">
          <ac:chgData name="Tushar Agarwal" userId="1b99d935-b819-4ab2-b679-cb1b68d29878" providerId="ADAL" clId="{DA92A615-D191-44E8-A94A-E15A8E46BE2C}" dt="2024-01-27T18:48:25.658" v="2069" actId="478"/>
          <ac:graphicFrameMkLst>
            <pc:docMk/>
            <pc:sldMk cId="3042572717" sldId="305"/>
            <ac:graphicFrameMk id="2" creationId="{B2E78BD6-E22A-4D06-8A7A-B3E73CBEC46F}"/>
          </ac:graphicFrameMkLst>
        </pc:graphicFrameChg>
        <pc:picChg chg="del mod">
          <ac:chgData name="Tushar Agarwal" userId="1b99d935-b819-4ab2-b679-cb1b68d29878" providerId="ADAL" clId="{DA92A615-D191-44E8-A94A-E15A8E46BE2C}" dt="2024-01-27T18:51:33.065" v="2110" actId="478"/>
          <ac:picMkLst>
            <pc:docMk/>
            <pc:sldMk cId="3042572717" sldId="305"/>
            <ac:picMk id="3" creationId="{D8DD7D40-729B-63E4-31D4-D33FC3504E48}"/>
          </ac:picMkLst>
        </pc:picChg>
        <pc:picChg chg="add del mod ord">
          <ac:chgData name="Tushar Agarwal" userId="1b99d935-b819-4ab2-b679-cb1b68d29878" providerId="ADAL" clId="{DA92A615-D191-44E8-A94A-E15A8E46BE2C}" dt="2024-01-27T18:52:52.629" v="2126" actId="478"/>
          <ac:picMkLst>
            <pc:docMk/>
            <pc:sldMk cId="3042572717" sldId="305"/>
            <ac:picMk id="5" creationId="{7AE5940A-8513-36A7-75C5-B9F8F694454F}"/>
          </ac:picMkLst>
        </pc:picChg>
      </pc:sldChg>
      <pc:sldChg chg="add del">
        <pc:chgData name="Tushar Agarwal" userId="1b99d935-b819-4ab2-b679-cb1b68d29878" providerId="ADAL" clId="{DA92A615-D191-44E8-A94A-E15A8E46BE2C}" dt="2024-01-27T18:43:05.363" v="2002" actId="2696"/>
        <pc:sldMkLst>
          <pc:docMk/>
          <pc:sldMk cId="3746182313" sldId="305"/>
        </pc:sldMkLst>
      </pc:sldChg>
      <pc:sldChg chg="addSp delSp modSp add mod">
        <pc:chgData name="Tushar Agarwal" userId="1b99d935-b819-4ab2-b679-cb1b68d29878" providerId="ADAL" clId="{DA92A615-D191-44E8-A94A-E15A8E46BE2C}" dt="2024-01-28T08:17:05.342" v="3229" actId="208"/>
        <pc:sldMkLst>
          <pc:docMk/>
          <pc:sldMk cId="1516086024" sldId="306"/>
        </pc:sldMkLst>
        <pc:spChg chg="mod">
          <ac:chgData name="Tushar Agarwal" userId="1b99d935-b819-4ab2-b679-cb1b68d29878" providerId="ADAL" clId="{DA92A615-D191-44E8-A94A-E15A8E46BE2C}" dt="2024-01-28T08:13:16.034" v="3126" actId="20577"/>
          <ac:spMkLst>
            <pc:docMk/>
            <pc:sldMk cId="1516086024" sldId="306"/>
            <ac:spMk id="18" creationId="{EC803D96-EFD7-9A31-6B4F-4071D85BC8B0}"/>
          </ac:spMkLst>
        </pc:spChg>
        <pc:spChg chg="mod">
          <ac:chgData name="Tushar Agarwal" userId="1b99d935-b819-4ab2-b679-cb1b68d29878" providerId="ADAL" clId="{DA92A615-D191-44E8-A94A-E15A8E46BE2C}" dt="2024-01-28T06:36:38.459" v="2352" actId="20577"/>
          <ac:spMkLst>
            <pc:docMk/>
            <pc:sldMk cId="1516086024" sldId="306"/>
            <ac:spMk id="525" creationId="{00000000-0000-0000-0000-000000000000}"/>
          </ac:spMkLst>
        </pc:spChg>
        <pc:spChg chg="del mod">
          <ac:chgData name="Tushar Agarwal" userId="1b99d935-b819-4ab2-b679-cb1b68d29878" providerId="ADAL" clId="{DA92A615-D191-44E8-A94A-E15A8E46BE2C}" dt="2024-01-28T07:45:15.758" v="2380" actId="478"/>
          <ac:spMkLst>
            <pc:docMk/>
            <pc:sldMk cId="1516086024" sldId="306"/>
            <ac:spMk id="528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8T08:13:29.971" v="3128" actId="1076"/>
          <ac:spMkLst>
            <pc:docMk/>
            <pc:sldMk cId="1516086024" sldId="306"/>
            <ac:spMk id="547" creationId="{00000000-0000-0000-0000-000000000000}"/>
          </ac:spMkLst>
        </pc:spChg>
        <pc:picChg chg="del mod">
          <ac:chgData name="Tushar Agarwal" userId="1b99d935-b819-4ab2-b679-cb1b68d29878" providerId="ADAL" clId="{DA92A615-D191-44E8-A94A-E15A8E46BE2C}" dt="2024-01-28T07:45:10.037" v="2378" actId="478"/>
          <ac:picMkLst>
            <pc:docMk/>
            <pc:sldMk cId="1516086024" sldId="306"/>
            <ac:picMk id="3" creationId="{D8DD7D40-729B-63E4-31D4-D33FC3504E48}"/>
          </ac:picMkLst>
        </pc:picChg>
        <pc:picChg chg="add del mod">
          <ac:chgData name="Tushar Agarwal" userId="1b99d935-b819-4ab2-b679-cb1b68d29878" providerId="ADAL" clId="{DA92A615-D191-44E8-A94A-E15A8E46BE2C}" dt="2024-01-28T07:41:39.244" v="2359" actId="478"/>
          <ac:picMkLst>
            <pc:docMk/>
            <pc:sldMk cId="1516086024" sldId="306"/>
            <ac:picMk id="4" creationId="{FD05EBF2-473D-ABBD-BF57-3F6B3E148C08}"/>
          </ac:picMkLst>
        </pc:picChg>
        <pc:picChg chg="add del mod ord">
          <ac:chgData name="Tushar Agarwal" userId="1b99d935-b819-4ab2-b679-cb1b68d29878" providerId="ADAL" clId="{DA92A615-D191-44E8-A94A-E15A8E46BE2C}" dt="2024-01-28T08:17:05.342" v="3229" actId="208"/>
          <ac:picMkLst>
            <pc:docMk/>
            <pc:sldMk cId="1516086024" sldId="306"/>
            <ac:picMk id="6" creationId="{5E4717AA-596B-2F75-966F-2F4010A5887E}"/>
          </ac:picMkLst>
        </pc:picChg>
      </pc:sldChg>
      <pc:sldChg chg="addSp delSp modSp add mod">
        <pc:chgData name="Tushar Agarwal" userId="1b99d935-b819-4ab2-b679-cb1b68d29878" providerId="ADAL" clId="{DA92A615-D191-44E8-A94A-E15A8E46BE2C}" dt="2024-01-28T08:38:27.784" v="3328" actId="113"/>
        <pc:sldMkLst>
          <pc:docMk/>
          <pc:sldMk cId="3798339963" sldId="307"/>
        </pc:sldMkLst>
        <pc:spChg chg="mod">
          <ac:chgData name="Tushar Agarwal" userId="1b99d935-b819-4ab2-b679-cb1b68d29878" providerId="ADAL" clId="{DA92A615-D191-44E8-A94A-E15A8E46BE2C}" dt="2024-01-28T08:14:24.818" v="3134" actId="20577"/>
          <ac:spMkLst>
            <pc:docMk/>
            <pc:sldMk cId="3798339963" sldId="307"/>
            <ac:spMk id="18" creationId="{EC803D96-EFD7-9A31-6B4F-4071D85BC8B0}"/>
          </ac:spMkLst>
        </pc:spChg>
        <pc:spChg chg="mod">
          <ac:chgData name="Tushar Agarwal" userId="1b99d935-b819-4ab2-b679-cb1b68d29878" providerId="ADAL" clId="{DA92A615-D191-44E8-A94A-E15A8E46BE2C}" dt="2024-01-28T08:16:21.486" v="3226" actId="403"/>
          <ac:spMkLst>
            <pc:docMk/>
            <pc:sldMk cId="3798339963" sldId="307"/>
            <ac:spMk id="525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8T08:38:27.784" v="3328" actId="113"/>
          <ac:spMkLst>
            <pc:docMk/>
            <pc:sldMk cId="3798339963" sldId="307"/>
            <ac:spMk id="547" creationId="{00000000-0000-0000-0000-000000000000}"/>
          </ac:spMkLst>
        </pc:spChg>
        <pc:picChg chg="add mod ord">
          <ac:chgData name="Tushar Agarwal" userId="1b99d935-b819-4ab2-b679-cb1b68d29878" providerId="ADAL" clId="{DA92A615-D191-44E8-A94A-E15A8E46BE2C}" dt="2024-01-28T08:35:22.972" v="3243" actId="693"/>
          <ac:picMkLst>
            <pc:docMk/>
            <pc:sldMk cId="3798339963" sldId="307"/>
            <ac:picMk id="3" creationId="{9BDFB1EE-2424-A501-5BD8-20A00F5233EA}"/>
          </ac:picMkLst>
        </pc:picChg>
        <pc:picChg chg="del">
          <ac:chgData name="Tushar Agarwal" userId="1b99d935-b819-4ab2-b679-cb1b68d29878" providerId="ADAL" clId="{DA92A615-D191-44E8-A94A-E15A8E46BE2C}" dt="2024-01-28T08:35:09.286" v="3242" actId="478"/>
          <ac:picMkLst>
            <pc:docMk/>
            <pc:sldMk cId="3798339963" sldId="307"/>
            <ac:picMk id="6" creationId="{5E4717AA-596B-2F75-966F-2F4010A5887E}"/>
          </ac:picMkLst>
        </pc:picChg>
      </pc:sldChg>
      <pc:sldChg chg="addSp delSp modSp add mod">
        <pc:chgData name="Tushar Agarwal" userId="1b99d935-b819-4ab2-b679-cb1b68d29878" providerId="ADAL" clId="{DA92A615-D191-44E8-A94A-E15A8E46BE2C}" dt="2024-01-28T13:42:43.871" v="3828" actId="20577"/>
        <pc:sldMkLst>
          <pc:docMk/>
          <pc:sldMk cId="1823291142" sldId="308"/>
        </pc:sldMkLst>
        <pc:spChg chg="mod">
          <ac:chgData name="Tushar Agarwal" userId="1b99d935-b819-4ab2-b679-cb1b68d29878" providerId="ADAL" clId="{DA92A615-D191-44E8-A94A-E15A8E46BE2C}" dt="2024-01-28T08:39:34.090" v="3331" actId="20577"/>
          <ac:spMkLst>
            <pc:docMk/>
            <pc:sldMk cId="1823291142" sldId="308"/>
            <ac:spMk id="18" creationId="{EC803D96-EFD7-9A31-6B4F-4071D85BC8B0}"/>
          </ac:spMkLst>
        </pc:spChg>
        <pc:spChg chg="mod">
          <ac:chgData name="Tushar Agarwal" userId="1b99d935-b819-4ab2-b679-cb1b68d29878" providerId="ADAL" clId="{DA92A615-D191-44E8-A94A-E15A8E46BE2C}" dt="2024-01-28T08:43:37.187" v="3452" actId="1076"/>
          <ac:spMkLst>
            <pc:docMk/>
            <pc:sldMk cId="1823291142" sldId="308"/>
            <ac:spMk id="525" creationId="{00000000-0000-0000-0000-000000000000}"/>
          </ac:spMkLst>
        </pc:spChg>
        <pc:spChg chg="del mod">
          <ac:chgData name="Tushar Agarwal" userId="1b99d935-b819-4ab2-b679-cb1b68d29878" providerId="ADAL" clId="{DA92A615-D191-44E8-A94A-E15A8E46BE2C}" dt="2024-01-28T08:54:50.234" v="3472" actId="478"/>
          <ac:spMkLst>
            <pc:docMk/>
            <pc:sldMk cId="1823291142" sldId="308"/>
            <ac:spMk id="526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8T13:42:43.871" v="3828" actId="20577"/>
          <ac:spMkLst>
            <pc:docMk/>
            <pc:sldMk cId="1823291142" sldId="308"/>
            <ac:spMk id="547" creationId="{00000000-0000-0000-0000-000000000000}"/>
          </ac:spMkLst>
        </pc:spChg>
        <pc:picChg chg="del">
          <ac:chgData name="Tushar Agarwal" userId="1b99d935-b819-4ab2-b679-cb1b68d29878" providerId="ADAL" clId="{DA92A615-D191-44E8-A94A-E15A8E46BE2C}" dt="2024-01-28T08:54:20.274" v="3467" actId="478"/>
          <ac:picMkLst>
            <pc:docMk/>
            <pc:sldMk cId="1823291142" sldId="308"/>
            <ac:picMk id="3" creationId="{9BDFB1EE-2424-A501-5BD8-20A00F5233EA}"/>
          </ac:picMkLst>
        </pc:picChg>
        <pc:picChg chg="add mod ord">
          <ac:chgData name="Tushar Agarwal" userId="1b99d935-b819-4ab2-b679-cb1b68d29878" providerId="ADAL" clId="{DA92A615-D191-44E8-A94A-E15A8E46BE2C}" dt="2024-01-28T08:54:37.170" v="3469" actId="208"/>
          <ac:picMkLst>
            <pc:docMk/>
            <pc:sldMk cId="1823291142" sldId="308"/>
            <ac:picMk id="4" creationId="{BB107689-D7E4-D37E-6CD9-A02FAF7C7F28}"/>
          </ac:picMkLst>
        </pc:picChg>
      </pc:sldChg>
      <pc:sldChg chg="addSp delSp modSp add mod">
        <pc:chgData name="Tushar Agarwal" userId="1b99d935-b819-4ab2-b679-cb1b68d29878" providerId="ADAL" clId="{DA92A615-D191-44E8-A94A-E15A8E46BE2C}" dt="2024-01-28T16:41:55.239" v="4534" actId="20577"/>
        <pc:sldMkLst>
          <pc:docMk/>
          <pc:sldMk cId="3399305098" sldId="309"/>
        </pc:sldMkLst>
        <pc:spChg chg="mod">
          <ac:chgData name="Tushar Agarwal" userId="1b99d935-b819-4ab2-b679-cb1b68d29878" providerId="ADAL" clId="{DA92A615-D191-44E8-A94A-E15A8E46BE2C}" dt="2024-01-28T16:41:55.239" v="4534" actId="20577"/>
          <ac:spMkLst>
            <pc:docMk/>
            <pc:sldMk cId="3399305098" sldId="309"/>
            <ac:spMk id="18" creationId="{EC803D96-EFD7-9A31-6B4F-4071D85BC8B0}"/>
          </ac:spMkLst>
        </pc:spChg>
        <pc:spChg chg="mod">
          <ac:chgData name="Tushar Agarwal" userId="1b99d935-b819-4ab2-b679-cb1b68d29878" providerId="ADAL" clId="{DA92A615-D191-44E8-A94A-E15A8E46BE2C}" dt="2024-01-28T16:19:54.554" v="3922" actId="6549"/>
          <ac:spMkLst>
            <pc:docMk/>
            <pc:sldMk cId="3399305098" sldId="309"/>
            <ac:spMk id="525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8T16:41:31.027" v="4532" actId="113"/>
          <ac:spMkLst>
            <pc:docMk/>
            <pc:sldMk cId="3399305098" sldId="309"/>
            <ac:spMk id="547" creationId="{00000000-0000-0000-0000-000000000000}"/>
          </ac:spMkLst>
        </pc:spChg>
        <pc:picChg chg="add mod ord">
          <ac:chgData name="Tushar Agarwal" userId="1b99d935-b819-4ab2-b679-cb1b68d29878" providerId="ADAL" clId="{DA92A615-D191-44E8-A94A-E15A8E46BE2C}" dt="2024-01-28T16:21:08.701" v="3934" actId="167"/>
          <ac:picMkLst>
            <pc:docMk/>
            <pc:sldMk cId="3399305098" sldId="309"/>
            <ac:picMk id="3" creationId="{2E59A149-7DA3-9189-16EB-50B4DBE7D050}"/>
          </ac:picMkLst>
        </pc:picChg>
        <pc:picChg chg="del mod">
          <ac:chgData name="Tushar Agarwal" userId="1b99d935-b819-4ab2-b679-cb1b68d29878" providerId="ADAL" clId="{DA92A615-D191-44E8-A94A-E15A8E46BE2C}" dt="2024-01-28T16:21:12.726" v="3935" actId="478"/>
          <ac:picMkLst>
            <pc:docMk/>
            <pc:sldMk cId="3399305098" sldId="309"/>
            <ac:picMk id="4" creationId="{BB107689-D7E4-D37E-6CD9-A02FAF7C7F28}"/>
          </ac:picMkLst>
        </pc:picChg>
      </pc:sldChg>
      <pc:sldChg chg="addSp delSp modSp add mod">
        <pc:chgData name="Tushar Agarwal" userId="1b99d935-b819-4ab2-b679-cb1b68d29878" providerId="ADAL" clId="{DA92A615-D191-44E8-A94A-E15A8E46BE2C}" dt="2024-01-28T17:22:21.314" v="4992" actId="113"/>
        <pc:sldMkLst>
          <pc:docMk/>
          <pc:sldMk cId="799836551" sldId="310"/>
        </pc:sldMkLst>
        <pc:spChg chg="mod">
          <ac:chgData name="Tushar Agarwal" userId="1b99d935-b819-4ab2-b679-cb1b68d29878" providerId="ADAL" clId="{DA92A615-D191-44E8-A94A-E15A8E46BE2C}" dt="2024-01-28T17:03:57.181" v="4549" actId="20577"/>
          <ac:spMkLst>
            <pc:docMk/>
            <pc:sldMk cId="799836551" sldId="310"/>
            <ac:spMk id="18" creationId="{EC803D96-EFD7-9A31-6B4F-4071D85BC8B0}"/>
          </ac:spMkLst>
        </pc:spChg>
        <pc:spChg chg="mod">
          <ac:chgData name="Tushar Agarwal" userId="1b99d935-b819-4ab2-b679-cb1b68d29878" providerId="ADAL" clId="{DA92A615-D191-44E8-A94A-E15A8E46BE2C}" dt="2024-01-28T17:07:57.633" v="4737" actId="20577"/>
          <ac:spMkLst>
            <pc:docMk/>
            <pc:sldMk cId="799836551" sldId="310"/>
            <ac:spMk id="525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8T17:22:21.314" v="4992" actId="113"/>
          <ac:spMkLst>
            <pc:docMk/>
            <pc:sldMk cId="799836551" sldId="310"/>
            <ac:spMk id="547" creationId="{00000000-0000-0000-0000-000000000000}"/>
          </ac:spMkLst>
        </pc:spChg>
        <pc:picChg chg="del mod">
          <ac:chgData name="Tushar Agarwal" userId="1b99d935-b819-4ab2-b679-cb1b68d29878" providerId="ADAL" clId="{DA92A615-D191-44E8-A94A-E15A8E46BE2C}" dt="2024-01-28T17:03:39.401" v="4545" actId="478"/>
          <ac:picMkLst>
            <pc:docMk/>
            <pc:sldMk cId="799836551" sldId="310"/>
            <ac:picMk id="3" creationId="{2E59A149-7DA3-9189-16EB-50B4DBE7D050}"/>
          </ac:picMkLst>
        </pc:picChg>
        <pc:picChg chg="add mod ord">
          <ac:chgData name="Tushar Agarwal" userId="1b99d935-b819-4ab2-b679-cb1b68d29878" providerId="ADAL" clId="{DA92A615-D191-44E8-A94A-E15A8E46BE2C}" dt="2024-01-28T17:03:35.262" v="4544" actId="167"/>
          <ac:picMkLst>
            <pc:docMk/>
            <pc:sldMk cId="799836551" sldId="310"/>
            <ac:picMk id="4" creationId="{479B7688-08AB-B57E-F6DE-E1532A0C6939}"/>
          </ac:picMkLst>
        </pc:picChg>
      </pc:sldChg>
      <pc:sldChg chg="addSp delSp modSp add mod">
        <pc:chgData name="Tushar Agarwal" userId="1b99d935-b819-4ab2-b679-cb1b68d29878" providerId="ADAL" clId="{DA92A615-D191-44E8-A94A-E15A8E46BE2C}" dt="2024-01-29T08:12:32.845" v="5588" actId="20577"/>
        <pc:sldMkLst>
          <pc:docMk/>
          <pc:sldMk cId="593456335" sldId="311"/>
        </pc:sldMkLst>
        <pc:spChg chg="mod">
          <ac:chgData name="Tushar Agarwal" userId="1b99d935-b819-4ab2-b679-cb1b68d29878" providerId="ADAL" clId="{DA92A615-D191-44E8-A94A-E15A8E46BE2C}" dt="2024-01-29T08:06:55.137" v="5473" actId="20577"/>
          <ac:spMkLst>
            <pc:docMk/>
            <pc:sldMk cId="593456335" sldId="311"/>
            <ac:spMk id="18" creationId="{EC803D96-EFD7-9A31-6B4F-4071D85BC8B0}"/>
          </ac:spMkLst>
        </pc:spChg>
        <pc:spChg chg="mod">
          <ac:chgData name="Tushar Agarwal" userId="1b99d935-b819-4ab2-b679-cb1b68d29878" providerId="ADAL" clId="{DA92A615-D191-44E8-A94A-E15A8E46BE2C}" dt="2024-01-29T08:12:32.845" v="5588" actId="20577"/>
          <ac:spMkLst>
            <pc:docMk/>
            <pc:sldMk cId="593456335" sldId="311"/>
            <ac:spMk id="525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9T08:05:42.663" v="5471" actId="1076"/>
          <ac:spMkLst>
            <pc:docMk/>
            <pc:sldMk cId="593456335" sldId="311"/>
            <ac:spMk id="547" creationId="{00000000-0000-0000-0000-000000000000}"/>
          </ac:spMkLst>
        </pc:spChg>
        <pc:picChg chg="add mod ord">
          <ac:chgData name="Tushar Agarwal" userId="1b99d935-b819-4ab2-b679-cb1b68d29878" providerId="ADAL" clId="{DA92A615-D191-44E8-A94A-E15A8E46BE2C}" dt="2024-01-29T08:08:56.945" v="5487"/>
          <ac:picMkLst>
            <pc:docMk/>
            <pc:sldMk cId="593456335" sldId="311"/>
            <ac:picMk id="3" creationId="{E570B1F7-E49C-47C9-97F0-F17BACC183C7}"/>
          </ac:picMkLst>
        </pc:picChg>
        <pc:picChg chg="del mod">
          <ac:chgData name="Tushar Agarwal" userId="1b99d935-b819-4ab2-b679-cb1b68d29878" providerId="ADAL" clId="{DA92A615-D191-44E8-A94A-E15A8E46BE2C}" dt="2024-01-29T08:08:09.989" v="5486" actId="478"/>
          <ac:picMkLst>
            <pc:docMk/>
            <pc:sldMk cId="593456335" sldId="311"/>
            <ac:picMk id="4" creationId="{479B7688-08AB-B57E-F6DE-E1532A0C6939}"/>
          </ac:picMkLst>
        </pc:picChg>
      </pc:sldChg>
      <pc:sldChg chg="addSp modSp add mod ord">
        <pc:chgData name="Tushar Agarwal" userId="1b99d935-b819-4ab2-b679-cb1b68d29878" providerId="ADAL" clId="{DA92A615-D191-44E8-A94A-E15A8E46BE2C}" dt="2024-01-29T13:28:57.243" v="6340" actId="14100"/>
        <pc:sldMkLst>
          <pc:docMk/>
          <pc:sldMk cId="413337507" sldId="312"/>
        </pc:sldMkLst>
        <pc:spChg chg="mod">
          <ac:chgData name="Tushar Agarwal" userId="1b99d935-b819-4ab2-b679-cb1b68d29878" providerId="ADAL" clId="{DA92A615-D191-44E8-A94A-E15A8E46BE2C}" dt="2024-01-29T08:14:20.714" v="5714" actId="20577"/>
          <ac:spMkLst>
            <pc:docMk/>
            <pc:sldMk cId="413337507" sldId="312"/>
            <ac:spMk id="18" creationId="{EC803D96-EFD7-9A31-6B4F-4071D85BC8B0}"/>
          </ac:spMkLst>
        </pc:spChg>
        <pc:spChg chg="mod">
          <ac:chgData name="Tushar Agarwal" userId="1b99d935-b819-4ab2-b679-cb1b68d29878" providerId="ADAL" clId="{DA92A615-D191-44E8-A94A-E15A8E46BE2C}" dt="2024-01-29T13:25:39.077" v="6332" actId="1076"/>
          <ac:spMkLst>
            <pc:docMk/>
            <pc:sldMk cId="413337507" sldId="312"/>
            <ac:spMk id="525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29T13:25:26.926" v="6331" actId="20577"/>
          <ac:spMkLst>
            <pc:docMk/>
            <pc:sldMk cId="413337507" sldId="312"/>
            <ac:spMk id="547" creationId="{00000000-0000-0000-0000-000000000000}"/>
          </ac:spMkLst>
        </pc:spChg>
        <pc:picChg chg="add mod">
          <ac:chgData name="Tushar Agarwal" userId="1b99d935-b819-4ab2-b679-cb1b68d29878" providerId="ADAL" clId="{DA92A615-D191-44E8-A94A-E15A8E46BE2C}" dt="2024-01-29T13:28:57.243" v="6340" actId="14100"/>
          <ac:picMkLst>
            <pc:docMk/>
            <pc:sldMk cId="413337507" sldId="312"/>
            <ac:picMk id="3" creationId="{89679325-7C20-7F74-ACEF-BDC8EB54D1D1}"/>
          </ac:picMkLst>
        </pc:picChg>
        <pc:picChg chg="mod">
          <ac:chgData name="Tushar Agarwal" userId="1b99d935-b819-4ab2-b679-cb1b68d29878" providerId="ADAL" clId="{DA92A615-D191-44E8-A94A-E15A8E46BE2C}" dt="2024-01-29T13:15:31.984" v="5907" actId="208"/>
          <ac:picMkLst>
            <pc:docMk/>
            <pc:sldMk cId="413337507" sldId="312"/>
            <ac:picMk id="4" creationId="{479B7688-08AB-B57E-F6DE-E1532A0C6939}"/>
          </ac:picMkLst>
        </pc:picChg>
      </pc:sldChg>
      <pc:sldChg chg="addSp delSp modSp add mod">
        <pc:chgData name="Tushar Agarwal" userId="1b99d935-b819-4ab2-b679-cb1b68d29878" providerId="ADAL" clId="{DA92A615-D191-44E8-A94A-E15A8E46BE2C}" dt="2024-01-30T08:43:25.544" v="6342" actId="6549"/>
        <pc:sldMkLst>
          <pc:docMk/>
          <pc:sldMk cId="2647470312" sldId="313"/>
        </pc:sldMkLst>
        <pc:spChg chg="mod">
          <ac:chgData name="Tushar Agarwal" userId="1b99d935-b819-4ab2-b679-cb1b68d29878" providerId="ADAL" clId="{DA92A615-D191-44E8-A94A-E15A8E46BE2C}" dt="2024-01-28T17:23:26.892" v="5017" actId="404"/>
          <ac:spMkLst>
            <pc:docMk/>
            <pc:sldMk cId="2647470312" sldId="313"/>
            <ac:spMk id="18" creationId="{EC803D96-EFD7-9A31-6B4F-4071D85BC8B0}"/>
          </ac:spMkLst>
        </pc:spChg>
        <pc:spChg chg="mod">
          <ac:chgData name="Tushar Agarwal" userId="1b99d935-b819-4ab2-b679-cb1b68d29878" providerId="ADAL" clId="{DA92A615-D191-44E8-A94A-E15A8E46BE2C}" dt="2024-01-29T08:43:48.546" v="5893" actId="20577"/>
          <ac:spMkLst>
            <pc:docMk/>
            <pc:sldMk cId="2647470312" sldId="313"/>
            <ac:spMk id="525" creationId="{00000000-0000-0000-0000-000000000000}"/>
          </ac:spMkLst>
        </pc:spChg>
        <pc:spChg chg="mod">
          <ac:chgData name="Tushar Agarwal" userId="1b99d935-b819-4ab2-b679-cb1b68d29878" providerId="ADAL" clId="{DA92A615-D191-44E8-A94A-E15A8E46BE2C}" dt="2024-01-30T08:43:25.544" v="6342" actId="6549"/>
          <ac:spMkLst>
            <pc:docMk/>
            <pc:sldMk cId="2647470312" sldId="313"/>
            <ac:spMk id="547" creationId="{00000000-0000-0000-0000-000000000000}"/>
          </ac:spMkLst>
        </pc:spChg>
        <pc:picChg chg="add mod ord">
          <ac:chgData name="Tushar Agarwal" userId="1b99d935-b819-4ab2-b679-cb1b68d29878" providerId="ADAL" clId="{DA92A615-D191-44E8-A94A-E15A8E46BE2C}" dt="2024-01-29T13:15:15.010" v="5906"/>
          <ac:picMkLst>
            <pc:docMk/>
            <pc:sldMk cId="2647470312" sldId="313"/>
            <ac:picMk id="3" creationId="{DFF0C427-A091-95F5-396B-3DB43D959079}"/>
          </ac:picMkLst>
        </pc:picChg>
        <pc:picChg chg="del mod">
          <ac:chgData name="Tushar Agarwal" userId="1b99d935-b819-4ab2-b679-cb1b68d29878" providerId="ADAL" clId="{DA92A615-D191-44E8-A94A-E15A8E46BE2C}" dt="2024-01-29T13:14:50.206" v="5905" actId="478"/>
          <ac:picMkLst>
            <pc:docMk/>
            <pc:sldMk cId="2647470312" sldId="313"/>
            <ac:picMk id="4" creationId="{479B7688-08AB-B57E-F6DE-E1532A0C6939}"/>
          </ac:picMkLst>
        </pc:picChg>
      </pc:sldChg>
      <pc:sldChg chg="add del">
        <pc:chgData name="Tushar Agarwal" userId="1b99d935-b819-4ab2-b679-cb1b68d29878" providerId="ADAL" clId="{DA92A615-D191-44E8-A94A-E15A8E46BE2C}" dt="2024-01-30T10:36:58.918" v="6437" actId="2696"/>
        <pc:sldMkLst>
          <pc:docMk/>
          <pc:sldMk cId="2864227117" sldId="314"/>
        </pc:sldMkLst>
      </pc:sldChg>
      <pc:sldChg chg="addSp delSp modSp add mod">
        <pc:chgData name="Tushar Agarwal" userId="1b99d935-b819-4ab2-b679-cb1b68d29878" providerId="ADAL" clId="{DA92A615-D191-44E8-A94A-E15A8E46BE2C}" dt="2024-01-30T10:38:26.396" v="6485" actId="1076"/>
        <pc:sldMkLst>
          <pc:docMk/>
          <pc:sldMk cId="1133462567" sldId="315"/>
        </pc:sldMkLst>
        <pc:spChg chg="add del mod">
          <ac:chgData name="Tushar Agarwal" userId="1b99d935-b819-4ab2-b679-cb1b68d29878" providerId="ADAL" clId="{DA92A615-D191-44E8-A94A-E15A8E46BE2C}" dt="2024-01-30T10:38:04.474" v="6479" actId="478"/>
          <ac:spMkLst>
            <pc:docMk/>
            <pc:sldMk cId="1133462567" sldId="315"/>
            <ac:spMk id="3" creationId="{CC661F1E-F63B-4EB2-1F9C-A03E3FD02C03}"/>
          </ac:spMkLst>
        </pc:spChg>
        <pc:spChg chg="mod">
          <ac:chgData name="Tushar Agarwal" userId="1b99d935-b819-4ab2-b679-cb1b68d29878" providerId="ADAL" clId="{DA92A615-D191-44E8-A94A-E15A8E46BE2C}" dt="2024-01-30T10:38:26.396" v="6485" actId="1076"/>
          <ac:spMkLst>
            <pc:docMk/>
            <pc:sldMk cId="1133462567" sldId="315"/>
            <ac:spMk id="475" creationId="{00000000-0000-0000-0000-000000000000}"/>
          </ac:spMkLst>
        </pc:spChg>
        <pc:spChg chg="del">
          <ac:chgData name="Tushar Agarwal" userId="1b99d935-b819-4ab2-b679-cb1b68d29878" providerId="ADAL" clId="{DA92A615-D191-44E8-A94A-E15A8E46BE2C}" dt="2024-01-30T10:38:03.393" v="6478" actId="478"/>
          <ac:spMkLst>
            <pc:docMk/>
            <pc:sldMk cId="1133462567" sldId="315"/>
            <ac:spMk id="476" creationId="{00000000-0000-0000-0000-000000000000}"/>
          </ac:spMkLst>
        </pc:spChg>
      </pc:sldChg>
      <pc:sldChg chg="modSp add mod">
        <pc:chgData name="Tushar Agarwal" userId="1b99d935-b819-4ab2-b679-cb1b68d29878" providerId="ADAL" clId="{DA92A615-D191-44E8-A94A-E15A8E46BE2C}" dt="2024-01-30T10:37:22.479" v="6450" actId="1076"/>
        <pc:sldMkLst>
          <pc:docMk/>
          <pc:sldMk cId="3300142358" sldId="316"/>
        </pc:sldMkLst>
        <pc:spChg chg="mod">
          <ac:chgData name="Tushar Agarwal" userId="1b99d935-b819-4ab2-b679-cb1b68d29878" providerId="ADAL" clId="{DA92A615-D191-44E8-A94A-E15A8E46BE2C}" dt="2024-01-30T10:37:22.479" v="6450" actId="1076"/>
          <ac:spMkLst>
            <pc:docMk/>
            <pc:sldMk cId="3300142358" sldId="316"/>
            <ac:spMk id="475" creationId="{00000000-0000-0000-0000-000000000000}"/>
          </ac:spMkLst>
        </pc:spChg>
      </pc:sldChg>
      <pc:sldMasterChg chg="add addSldLayout">
        <pc:chgData name="Tushar Agarwal" userId="1b99d935-b819-4ab2-b679-cb1b68d29878" providerId="ADAL" clId="{DA92A615-D191-44E8-A94A-E15A8E46BE2C}" dt="2024-01-27T18:38:12.498" v="1982" actId="27028"/>
        <pc:sldMasterMkLst>
          <pc:docMk/>
          <pc:sldMasterMk cId="0" sldId="2147483669"/>
        </pc:sldMasterMkLst>
        <pc:sldLayoutChg chg="add">
          <pc:chgData name="Tushar Agarwal" userId="1b99d935-b819-4ab2-b679-cb1b68d29878" providerId="ADAL" clId="{DA92A615-D191-44E8-A94A-E15A8E46BE2C}" dt="2024-01-27T18:38:12.498" v="1982" actId="27028"/>
          <pc:sldLayoutMkLst>
            <pc:docMk/>
            <pc:sldMasterMk cId="0" sldId="2147483669"/>
            <pc:sldLayoutMk cId="0" sldId="2147483670"/>
          </pc:sldLayoutMkLst>
        </pc:sldLayoutChg>
      </pc:sldMasterChg>
      <pc:sldMasterChg chg="add del addSldLayout delSldLayout">
        <pc:chgData name="Tushar Agarwal" userId="1b99d935-b819-4ab2-b679-cb1b68d29878" providerId="ADAL" clId="{DA92A615-D191-44E8-A94A-E15A8E46BE2C}" dt="2024-01-27T18:43:05.363" v="2002" actId="2696"/>
        <pc:sldMasterMkLst>
          <pc:docMk/>
          <pc:sldMasterMk cId="0" sldId="2147483671"/>
        </pc:sldMasterMkLst>
        <pc:sldLayoutChg chg="add del">
          <pc:chgData name="Tushar Agarwal" userId="1b99d935-b819-4ab2-b679-cb1b68d29878" providerId="ADAL" clId="{DA92A615-D191-44E8-A94A-E15A8E46BE2C}" dt="2024-01-27T18:43:05.363" v="2002" actId="2696"/>
          <pc:sldLayoutMkLst>
            <pc:docMk/>
            <pc:sldMasterMk cId="0" sldId="2147483671"/>
            <pc:sldLayoutMk cId="0" sldId="2147483672"/>
          </pc:sldLayoutMkLst>
        </pc:sldLayoutChg>
      </pc:sldMaster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234826ef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234826ef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08616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234826ef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234826ef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64425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234826ef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234826ef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47760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234826ef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234826ef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99523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234826ef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234826ef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4920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234826ef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234826ef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3391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234826ef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234826ef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01025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234826ef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234826ef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18027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234826ef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234826ef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76995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234826ef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234826ef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708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234826ef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234826ef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60635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c234826ef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c234826ef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c234826ef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c234826ef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364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525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c234826ef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c234826ef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6756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c234826ef4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c234826ef4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92400" y="-407850"/>
            <a:ext cx="5959200" cy="5959200"/>
          </a:xfrm>
          <a:prstGeom prst="ellipse">
            <a:avLst/>
          </a:prstGeom>
          <a:solidFill>
            <a:srgbClr val="000000">
              <a:alpha val="2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01210" y="175873"/>
            <a:ext cx="2451351" cy="2451351"/>
            <a:chOff x="6680825" y="2549350"/>
            <a:chExt cx="1539600" cy="1539600"/>
          </a:xfrm>
        </p:grpSpPr>
        <p:sp>
          <p:nvSpPr>
            <p:cNvPr id="12" name="Google Shape;12;p2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49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427669" y="2502633"/>
            <a:ext cx="2324700" cy="2324700"/>
            <a:chOff x="-474900" y="321200"/>
            <a:chExt cx="2324700" cy="2324700"/>
          </a:xfrm>
        </p:grpSpPr>
        <p:sp>
          <p:nvSpPr>
            <p:cNvPr id="16" name="Google Shape;16;p2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2211600" y="1991850"/>
            <a:ext cx="4720800" cy="1159800"/>
          </a:xfrm>
          <a:prstGeom prst="rect">
            <a:avLst/>
          </a:prstGeom>
          <a:effectLst>
            <a:outerShdw blurRad="85725" dist="190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000000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1592400" y="-407850"/>
            <a:ext cx="5959200" cy="5959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6427669" y="2502633"/>
            <a:ext cx="2324700" cy="2324700"/>
            <a:chOff x="-474900" y="321200"/>
            <a:chExt cx="2324700" cy="2324700"/>
          </a:xfrm>
        </p:grpSpPr>
        <p:sp>
          <p:nvSpPr>
            <p:cNvPr id="24" name="Google Shape;24;p3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ctrTitle"/>
          </p:nvPr>
        </p:nvSpPr>
        <p:spPr>
          <a:xfrm>
            <a:off x="2569800" y="2236800"/>
            <a:ext cx="4004400" cy="9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569800" y="3188701"/>
            <a:ext cx="400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30" name="Google Shape;30;p3"/>
          <p:cNvGrpSpPr/>
          <p:nvPr/>
        </p:nvGrpSpPr>
        <p:grpSpPr>
          <a:xfrm>
            <a:off x="764825" y="439375"/>
            <a:ext cx="1924500" cy="1924500"/>
            <a:chOff x="6680825" y="2549350"/>
            <a:chExt cx="1539600" cy="1539600"/>
          </a:xfrm>
        </p:grpSpPr>
        <p:sp>
          <p:nvSpPr>
            <p:cNvPr id="31" name="Google Shape;31;p3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666666">
                <a:alpha val="52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666666">
                <a:alpha val="52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495"/>
              </a:avLst>
            </a:prstGeom>
            <a:solidFill>
              <a:srgbClr val="666666">
                <a:alpha val="52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18844" y="502333"/>
            <a:ext cx="2324700" cy="2324700"/>
            <a:chOff x="-474900" y="321200"/>
            <a:chExt cx="2324700" cy="2324700"/>
          </a:xfrm>
        </p:grpSpPr>
        <p:sp>
          <p:nvSpPr>
            <p:cNvPr id="36" name="Google Shape;36;p4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4"/>
          <p:cNvSpPr/>
          <p:nvPr/>
        </p:nvSpPr>
        <p:spPr>
          <a:xfrm>
            <a:off x="1794525" y="-407900"/>
            <a:ext cx="5959200" cy="59592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4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body" idx="1"/>
          </p:nvPr>
        </p:nvSpPr>
        <p:spPr>
          <a:xfrm>
            <a:off x="2385525" y="1310550"/>
            <a:ext cx="4777200" cy="32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 rtl="0">
              <a:spcBef>
                <a:spcPts val="600"/>
              </a:spcBef>
              <a:spcAft>
                <a:spcPts val="0"/>
              </a:spcAft>
              <a:buSzPts val="2600"/>
              <a:buFont typeface="Poppins"/>
              <a:buChar char="￮"/>
              <a:defRPr sz="2600" b="1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937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￮"/>
              <a:defRPr sz="2600" b="1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937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￮"/>
              <a:defRPr sz="2600" b="1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937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●"/>
              <a:defRPr sz="2600" b="1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937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○"/>
              <a:defRPr sz="2600" b="1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937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■"/>
              <a:defRPr sz="2600" b="1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937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●"/>
              <a:defRPr sz="2600" b="1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937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○"/>
              <a:defRPr sz="2600" b="1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■"/>
              <a:defRPr sz="26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43" name="Google Shape;43;p4"/>
          <p:cNvSpPr txBox="1"/>
          <p:nvPr/>
        </p:nvSpPr>
        <p:spPr>
          <a:xfrm>
            <a:off x="1599200" y="1326625"/>
            <a:ext cx="7641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latin typeface="Poppins"/>
                <a:ea typeface="Poppins"/>
                <a:cs typeface="Poppins"/>
                <a:sym typeface="Poppins"/>
              </a:rPr>
              <a:t>“</a:t>
            </a:r>
            <a:endParaRPr sz="720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" name="Google Shape;44;p4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48" name="Google Shape;48;p5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46080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￮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5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7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71" name="Google Shape;71;p7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7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22368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body" idx="2"/>
          </p:nvPr>
        </p:nvSpPr>
        <p:spPr>
          <a:xfrm>
            <a:off x="3440857" y="1958050"/>
            <a:ext cx="22368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7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9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98" name="Google Shape;98;p9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9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ype A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>
            <a:off x="764000" y="-1236275"/>
            <a:ext cx="7616100" cy="76161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1"/>
          <p:cNvSpPr/>
          <p:nvPr/>
        </p:nvSpPr>
        <p:spPr>
          <a:xfrm>
            <a:off x="1198300" y="-801975"/>
            <a:ext cx="6747000" cy="67470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1"/>
          <p:cNvSpPr/>
          <p:nvPr/>
        </p:nvSpPr>
        <p:spPr>
          <a:xfrm>
            <a:off x="2267900" y="267625"/>
            <a:ext cx="4608300" cy="46083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1"/>
          <p:cNvSpPr/>
          <p:nvPr/>
        </p:nvSpPr>
        <p:spPr>
          <a:xfrm>
            <a:off x="-704850" y="-2705100"/>
            <a:ext cx="10553700" cy="10553700"/>
          </a:xfrm>
          <a:prstGeom prst="donut">
            <a:avLst>
              <a:gd name="adj" fmla="val 10467"/>
            </a:avLst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1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ype B">
  <p:cSld name="BLANK_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4" name="Google Shape;124;p12"/>
          <p:cNvGrpSpPr/>
          <p:nvPr/>
        </p:nvGrpSpPr>
        <p:grpSpPr>
          <a:xfrm>
            <a:off x="818844" y="502333"/>
            <a:ext cx="2324700" cy="2324700"/>
            <a:chOff x="-474900" y="321200"/>
            <a:chExt cx="2324700" cy="2324700"/>
          </a:xfrm>
        </p:grpSpPr>
        <p:sp>
          <p:nvSpPr>
            <p:cNvPr id="125" name="Google Shape;125;p12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2"/>
          <p:cNvSpPr/>
          <p:nvPr/>
        </p:nvSpPr>
        <p:spPr>
          <a:xfrm>
            <a:off x="1794525" y="-407900"/>
            <a:ext cx="5959200" cy="59592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46083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7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linkedin.com/in/tusharagarwal4201/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he front of a car&#10;&#10;Description automatically generated">
            <a:extLst>
              <a:ext uri="{FF2B5EF4-FFF2-40B4-BE49-F238E27FC236}">
                <a16:creationId xmlns:a16="http://schemas.microsoft.com/office/drawing/2014/main" id="{D886678F-D804-AB5A-564A-01FEF736C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232" y="496401"/>
            <a:ext cx="1877448" cy="1775470"/>
          </a:xfrm>
          <a:prstGeom prst="ellipse">
            <a:avLst/>
          </a:prstGeom>
        </p:spPr>
      </p:pic>
      <p:sp>
        <p:nvSpPr>
          <p:cNvPr id="141" name="Google Shape;141;p14"/>
          <p:cNvSpPr txBox="1">
            <a:spLocks noGrp="1"/>
          </p:cNvSpPr>
          <p:nvPr>
            <p:ph type="ctrTitle"/>
          </p:nvPr>
        </p:nvSpPr>
        <p:spPr>
          <a:xfrm>
            <a:off x="1407554" y="1647980"/>
            <a:ext cx="6282405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CAR </a:t>
            </a:r>
            <a:br>
              <a:rPr lang="en-US" dirty="0"/>
            </a:br>
            <a:r>
              <a:rPr lang="en-US" dirty="0"/>
              <a:t>FEATURE IMPACT</a:t>
            </a:r>
            <a:br>
              <a:rPr lang="en-US" dirty="0"/>
            </a:br>
            <a:r>
              <a:rPr lang="en-US" dirty="0"/>
              <a:t>ANALYSIS 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229;p21">
            <a:extLst>
              <a:ext uri="{FF2B5EF4-FFF2-40B4-BE49-F238E27FC236}">
                <a16:creationId xmlns:a16="http://schemas.microsoft.com/office/drawing/2014/main" id="{25FBEA16-9658-B6E4-97F3-435D3A55F463}"/>
              </a:ext>
            </a:extLst>
          </p:cNvPr>
          <p:cNvGrpSpPr/>
          <p:nvPr/>
        </p:nvGrpSpPr>
        <p:grpSpPr>
          <a:xfrm>
            <a:off x="-414669" y="-410319"/>
            <a:ext cx="1152572" cy="1155019"/>
            <a:chOff x="6680825" y="2549350"/>
            <a:chExt cx="1539600" cy="1539600"/>
          </a:xfrm>
        </p:grpSpPr>
        <p:sp>
          <p:nvSpPr>
            <p:cNvPr id="11" name="Google Shape;230;p21">
              <a:extLst>
                <a:ext uri="{FF2B5EF4-FFF2-40B4-BE49-F238E27FC236}">
                  <a16:creationId xmlns:a16="http://schemas.microsoft.com/office/drawing/2014/main" id="{6A3E27A0-2EF4-D9C3-F564-CC630EA19CC8}"/>
                </a:ext>
              </a:extLst>
            </p:cNvPr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1;p21">
              <a:extLst>
                <a:ext uri="{FF2B5EF4-FFF2-40B4-BE49-F238E27FC236}">
                  <a16:creationId xmlns:a16="http://schemas.microsoft.com/office/drawing/2014/main" id="{D74B07FA-6CF4-23CB-921E-6DD33996D596}"/>
                </a:ext>
              </a:extLst>
            </p:cNvPr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2;p21">
              <a:extLst>
                <a:ext uri="{FF2B5EF4-FFF2-40B4-BE49-F238E27FC236}">
                  <a16:creationId xmlns:a16="http://schemas.microsoft.com/office/drawing/2014/main" id="{D45B7E9B-241D-D11B-4BC3-92E25B822841}"/>
                </a:ext>
              </a:extLst>
            </p:cNvPr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" name="Google Shape;526;p41"/>
          <p:cNvSpPr txBox="1">
            <a:spLocks noGrp="1"/>
          </p:cNvSpPr>
          <p:nvPr>
            <p:ph type="sldNum" idx="12"/>
          </p:nvPr>
        </p:nvSpPr>
        <p:spPr>
          <a:xfrm>
            <a:off x="6844033" y="4599829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sp>
        <p:nvSpPr>
          <p:cNvPr id="528" name="Google Shape;528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41"/>
          <p:cNvSpPr txBox="1">
            <a:spLocks noGrp="1"/>
          </p:cNvSpPr>
          <p:nvPr>
            <p:ph type="title" idx="4294967295"/>
          </p:nvPr>
        </p:nvSpPr>
        <p:spPr>
          <a:xfrm>
            <a:off x="916100" y="458135"/>
            <a:ext cx="7311798" cy="8264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sz="2400" u="sng" dirty="0"/>
              <a:t>Insights Required</a:t>
            </a:r>
            <a:r>
              <a:rPr lang="en" sz="2000" dirty="0"/>
              <a:t>: How does the Popularity of a </a:t>
            </a:r>
            <a:br>
              <a:rPr lang="en" sz="2000" dirty="0"/>
            </a:br>
            <a:r>
              <a:rPr lang="en" sz="2000" dirty="0"/>
              <a:t>Car Models vary across different market Categories?</a:t>
            </a:r>
            <a:r>
              <a:rPr lang="en-US" sz="2000" dirty="0"/>
              <a:t>..</a:t>
            </a:r>
            <a:endParaRPr sz="2000" dirty="0"/>
          </a:p>
        </p:txBody>
      </p:sp>
      <p:sp>
        <p:nvSpPr>
          <p:cNvPr id="547" name="Google Shape;547;p41"/>
          <p:cNvSpPr txBox="1"/>
          <p:nvPr/>
        </p:nvSpPr>
        <p:spPr>
          <a:xfrm>
            <a:off x="1364502" y="1291164"/>
            <a:ext cx="641499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Based on the data, It is clear that the most popular Market Categories are Crossover-Flex Fuel, Diesel-Flex Fuel and Hatchback-flex fuel. Furthermore, the</a:t>
            </a:r>
            <a:r>
              <a:rPr lang="en-IN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re</a:t>
            </a:r>
            <a:r>
              <a:rPr lang="en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 is a strong positive correlation between Market Category and 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popularity.</a:t>
            </a:r>
            <a:endParaRPr sz="105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" name="Picture 8" descr="A graph with blue and orange lines">
            <a:extLst>
              <a:ext uri="{FF2B5EF4-FFF2-40B4-BE49-F238E27FC236}">
                <a16:creationId xmlns:a16="http://schemas.microsoft.com/office/drawing/2014/main" id="{0CBA9D5D-C185-639F-ACC0-BF486E31F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70" y="2144599"/>
            <a:ext cx="8557459" cy="2700859"/>
          </a:xfrm>
          <a:prstGeom prst="rect">
            <a:avLst/>
          </a:prstGeom>
          <a:ln>
            <a:solidFill>
              <a:schemeClr val="tx1"/>
            </a:solidFill>
            <a:prstDash val="lgDashDotDot"/>
          </a:ln>
        </p:spPr>
      </p:pic>
      <p:sp>
        <p:nvSpPr>
          <p:cNvPr id="18" name="Google Shape;177;p17">
            <a:extLst>
              <a:ext uri="{FF2B5EF4-FFF2-40B4-BE49-F238E27FC236}">
                <a16:creationId xmlns:a16="http://schemas.microsoft.com/office/drawing/2014/main" id="{EC803D96-EFD7-9A31-6B4F-4071D85BC8B0}"/>
              </a:ext>
            </a:extLst>
          </p:cNvPr>
          <p:cNvSpPr txBox="1"/>
          <p:nvPr/>
        </p:nvSpPr>
        <p:spPr>
          <a:xfrm>
            <a:off x="-127710" y="-73955"/>
            <a:ext cx="707939" cy="53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1.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4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 showing the relationship between price and engine hp">
            <a:extLst>
              <a:ext uri="{FF2B5EF4-FFF2-40B4-BE49-F238E27FC236}">
                <a16:creationId xmlns:a16="http://schemas.microsoft.com/office/drawing/2014/main" id="{D8DD7D40-729B-63E4-31D4-D33FC3504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69" y="2144599"/>
            <a:ext cx="8557459" cy="2700859"/>
          </a:xfrm>
          <a:prstGeom prst="rect">
            <a:avLst/>
          </a:prstGeom>
          <a:ln>
            <a:solidFill>
              <a:srgbClr val="66FF66"/>
            </a:solidFill>
          </a:ln>
        </p:spPr>
      </p:pic>
      <p:grpSp>
        <p:nvGrpSpPr>
          <p:cNvPr id="10" name="Google Shape;229;p21">
            <a:extLst>
              <a:ext uri="{FF2B5EF4-FFF2-40B4-BE49-F238E27FC236}">
                <a16:creationId xmlns:a16="http://schemas.microsoft.com/office/drawing/2014/main" id="{25FBEA16-9658-B6E4-97F3-435D3A55F463}"/>
              </a:ext>
            </a:extLst>
          </p:cNvPr>
          <p:cNvGrpSpPr/>
          <p:nvPr/>
        </p:nvGrpSpPr>
        <p:grpSpPr>
          <a:xfrm>
            <a:off x="-414669" y="-410319"/>
            <a:ext cx="1152572" cy="1155019"/>
            <a:chOff x="6680825" y="2549350"/>
            <a:chExt cx="1539600" cy="1539600"/>
          </a:xfrm>
        </p:grpSpPr>
        <p:sp>
          <p:nvSpPr>
            <p:cNvPr id="11" name="Google Shape;230;p21">
              <a:extLst>
                <a:ext uri="{FF2B5EF4-FFF2-40B4-BE49-F238E27FC236}">
                  <a16:creationId xmlns:a16="http://schemas.microsoft.com/office/drawing/2014/main" id="{6A3E27A0-2EF4-D9C3-F564-CC630EA19CC8}"/>
                </a:ext>
              </a:extLst>
            </p:cNvPr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1;p21">
              <a:extLst>
                <a:ext uri="{FF2B5EF4-FFF2-40B4-BE49-F238E27FC236}">
                  <a16:creationId xmlns:a16="http://schemas.microsoft.com/office/drawing/2014/main" id="{D74B07FA-6CF4-23CB-921E-6DD33996D596}"/>
                </a:ext>
              </a:extLst>
            </p:cNvPr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2;p21">
              <a:extLst>
                <a:ext uri="{FF2B5EF4-FFF2-40B4-BE49-F238E27FC236}">
                  <a16:creationId xmlns:a16="http://schemas.microsoft.com/office/drawing/2014/main" id="{D45B7E9B-241D-D11B-4BC3-92E25B822841}"/>
                </a:ext>
              </a:extLst>
            </p:cNvPr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" name="Google Shape;526;p41"/>
          <p:cNvSpPr txBox="1">
            <a:spLocks noGrp="1"/>
          </p:cNvSpPr>
          <p:nvPr>
            <p:ph type="sldNum" idx="12"/>
          </p:nvPr>
        </p:nvSpPr>
        <p:spPr>
          <a:xfrm>
            <a:off x="6844033" y="4599829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sp>
        <p:nvSpPr>
          <p:cNvPr id="528" name="Google Shape;528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41"/>
          <p:cNvSpPr txBox="1">
            <a:spLocks noGrp="1"/>
          </p:cNvSpPr>
          <p:nvPr>
            <p:ph type="title" idx="4294967295"/>
          </p:nvPr>
        </p:nvSpPr>
        <p:spPr>
          <a:xfrm>
            <a:off x="864639" y="458135"/>
            <a:ext cx="7536917" cy="8264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sz="2400" u="sng" dirty="0"/>
              <a:t>Insights Required</a:t>
            </a:r>
            <a:r>
              <a:rPr lang="en" sz="2000" dirty="0"/>
              <a:t>: What is the Relationship between a Car’s Engine Power and its price?</a:t>
            </a:r>
            <a:endParaRPr sz="2000" dirty="0"/>
          </a:p>
        </p:txBody>
      </p:sp>
      <p:sp>
        <p:nvSpPr>
          <p:cNvPr id="547" name="Google Shape;547;p41"/>
          <p:cNvSpPr txBox="1"/>
          <p:nvPr/>
        </p:nvSpPr>
        <p:spPr>
          <a:xfrm>
            <a:off x="1364501" y="1231285"/>
            <a:ext cx="641499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There is a Positive Relationship between Engine HP &amp; MSRP as the Engine HP increases simultaneously MSRP starts surging.  </a:t>
            </a:r>
            <a:endParaRPr sz="105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" name="Google Shape;177;p17">
            <a:extLst>
              <a:ext uri="{FF2B5EF4-FFF2-40B4-BE49-F238E27FC236}">
                <a16:creationId xmlns:a16="http://schemas.microsoft.com/office/drawing/2014/main" id="{EC803D96-EFD7-9A31-6B4F-4071D85BC8B0}"/>
              </a:ext>
            </a:extLst>
          </p:cNvPr>
          <p:cNvSpPr txBox="1"/>
          <p:nvPr/>
        </p:nvSpPr>
        <p:spPr>
          <a:xfrm>
            <a:off x="-127710" y="-73955"/>
            <a:ext cx="707939" cy="53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2.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553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with blue squares and black text">
            <a:extLst>
              <a:ext uri="{FF2B5EF4-FFF2-40B4-BE49-F238E27FC236}">
                <a16:creationId xmlns:a16="http://schemas.microsoft.com/office/drawing/2014/main" id="{5E4717AA-596B-2F75-966F-2F4010A58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69" y="2144599"/>
            <a:ext cx="8557459" cy="2700859"/>
          </a:xfrm>
          <a:custGeom>
            <a:avLst/>
            <a:gdLst>
              <a:gd name="connsiteX0" fmla="*/ 0 w 8557459"/>
              <a:gd name="connsiteY0" fmla="*/ 0 h 2700859"/>
              <a:gd name="connsiteX1" fmla="*/ 656072 w 8557459"/>
              <a:gd name="connsiteY1" fmla="*/ 0 h 2700859"/>
              <a:gd name="connsiteX2" fmla="*/ 969845 w 8557459"/>
              <a:gd name="connsiteY2" fmla="*/ 0 h 2700859"/>
              <a:gd name="connsiteX3" fmla="*/ 1369193 w 8557459"/>
              <a:gd name="connsiteY3" fmla="*/ 0 h 2700859"/>
              <a:gd name="connsiteX4" fmla="*/ 2110840 w 8557459"/>
              <a:gd name="connsiteY4" fmla="*/ 0 h 2700859"/>
              <a:gd name="connsiteX5" fmla="*/ 2595763 w 8557459"/>
              <a:gd name="connsiteY5" fmla="*/ 0 h 2700859"/>
              <a:gd name="connsiteX6" fmla="*/ 3337409 w 8557459"/>
              <a:gd name="connsiteY6" fmla="*/ 0 h 2700859"/>
              <a:gd name="connsiteX7" fmla="*/ 3651183 w 8557459"/>
              <a:gd name="connsiteY7" fmla="*/ 0 h 2700859"/>
              <a:gd name="connsiteX8" fmla="*/ 4307254 w 8557459"/>
              <a:gd name="connsiteY8" fmla="*/ 0 h 2700859"/>
              <a:gd name="connsiteX9" fmla="*/ 4877752 w 8557459"/>
              <a:gd name="connsiteY9" fmla="*/ 0 h 2700859"/>
              <a:gd name="connsiteX10" fmla="*/ 5533823 w 8557459"/>
              <a:gd name="connsiteY10" fmla="*/ 0 h 2700859"/>
              <a:gd name="connsiteX11" fmla="*/ 6275470 w 8557459"/>
              <a:gd name="connsiteY11" fmla="*/ 0 h 2700859"/>
              <a:gd name="connsiteX12" fmla="*/ 6845967 w 8557459"/>
              <a:gd name="connsiteY12" fmla="*/ 0 h 2700859"/>
              <a:gd name="connsiteX13" fmla="*/ 7245315 w 8557459"/>
              <a:gd name="connsiteY13" fmla="*/ 0 h 2700859"/>
              <a:gd name="connsiteX14" fmla="*/ 7730238 w 8557459"/>
              <a:gd name="connsiteY14" fmla="*/ 0 h 2700859"/>
              <a:gd name="connsiteX15" fmla="*/ 8557459 w 8557459"/>
              <a:gd name="connsiteY15" fmla="*/ 0 h 2700859"/>
              <a:gd name="connsiteX16" fmla="*/ 8557459 w 8557459"/>
              <a:gd name="connsiteY16" fmla="*/ 486155 h 2700859"/>
              <a:gd name="connsiteX17" fmla="*/ 8557459 w 8557459"/>
              <a:gd name="connsiteY17" fmla="*/ 1053335 h 2700859"/>
              <a:gd name="connsiteX18" fmla="*/ 8557459 w 8557459"/>
              <a:gd name="connsiteY18" fmla="*/ 1593507 h 2700859"/>
              <a:gd name="connsiteX19" fmla="*/ 8557459 w 8557459"/>
              <a:gd name="connsiteY19" fmla="*/ 2160687 h 2700859"/>
              <a:gd name="connsiteX20" fmla="*/ 8557459 w 8557459"/>
              <a:gd name="connsiteY20" fmla="*/ 2700859 h 2700859"/>
              <a:gd name="connsiteX21" fmla="*/ 8072536 w 8557459"/>
              <a:gd name="connsiteY21" fmla="*/ 2700859 h 2700859"/>
              <a:gd name="connsiteX22" fmla="*/ 7673188 w 8557459"/>
              <a:gd name="connsiteY22" fmla="*/ 2700859 h 2700859"/>
              <a:gd name="connsiteX23" fmla="*/ 7359415 w 8557459"/>
              <a:gd name="connsiteY23" fmla="*/ 2700859 h 2700859"/>
              <a:gd name="connsiteX24" fmla="*/ 6960067 w 8557459"/>
              <a:gd name="connsiteY24" fmla="*/ 2700859 h 2700859"/>
              <a:gd name="connsiteX25" fmla="*/ 6475144 w 8557459"/>
              <a:gd name="connsiteY25" fmla="*/ 2700859 h 2700859"/>
              <a:gd name="connsiteX26" fmla="*/ 6075796 w 8557459"/>
              <a:gd name="connsiteY26" fmla="*/ 2700859 h 2700859"/>
              <a:gd name="connsiteX27" fmla="*/ 5419724 w 8557459"/>
              <a:gd name="connsiteY27" fmla="*/ 2700859 h 2700859"/>
              <a:gd name="connsiteX28" fmla="*/ 5105951 w 8557459"/>
              <a:gd name="connsiteY28" fmla="*/ 2700859 h 2700859"/>
              <a:gd name="connsiteX29" fmla="*/ 4535453 w 8557459"/>
              <a:gd name="connsiteY29" fmla="*/ 2700859 h 2700859"/>
              <a:gd name="connsiteX30" fmla="*/ 3879381 w 8557459"/>
              <a:gd name="connsiteY30" fmla="*/ 2700859 h 2700859"/>
              <a:gd name="connsiteX31" fmla="*/ 3308884 w 8557459"/>
              <a:gd name="connsiteY31" fmla="*/ 2700859 h 2700859"/>
              <a:gd name="connsiteX32" fmla="*/ 2995111 w 8557459"/>
              <a:gd name="connsiteY32" fmla="*/ 2700859 h 2700859"/>
              <a:gd name="connsiteX33" fmla="*/ 2339039 w 8557459"/>
              <a:gd name="connsiteY33" fmla="*/ 2700859 h 2700859"/>
              <a:gd name="connsiteX34" fmla="*/ 2025265 w 8557459"/>
              <a:gd name="connsiteY34" fmla="*/ 2700859 h 2700859"/>
              <a:gd name="connsiteX35" fmla="*/ 1283619 w 8557459"/>
              <a:gd name="connsiteY35" fmla="*/ 2700859 h 2700859"/>
              <a:gd name="connsiteX36" fmla="*/ 541972 w 8557459"/>
              <a:gd name="connsiteY36" fmla="*/ 2700859 h 2700859"/>
              <a:gd name="connsiteX37" fmla="*/ 0 w 8557459"/>
              <a:gd name="connsiteY37" fmla="*/ 2700859 h 2700859"/>
              <a:gd name="connsiteX38" fmla="*/ 0 w 8557459"/>
              <a:gd name="connsiteY38" fmla="*/ 2241713 h 2700859"/>
              <a:gd name="connsiteX39" fmla="*/ 0 w 8557459"/>
              <a:gd name="connsiteY39" fmla="*/ 1701541 h 2700859"/>
              <a:gd name="connsiteX40" fmla="*/ 0 w 8557459"/>
              <a:gd name="connsiteY40" fmla="*/ 1161369 h 2700859"/>
              <a:gd name="connsiteX41" fmla="*/ 0 w 8557459"/>
              <a:gd name="connsiteY41" fmla="*/ 567180 h 2700859"/>
              <a:gd name="connsiteX42" fmla="*/ 0 w 8557459"/>
              <a:gd name="connsiteY42" fmla="*/ 0 h 2700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8557459" h="2700859" fill="none" extrusionOk="0">
                <a:moveTo>
                  <a:pt x="0" y="0"/>
                </a:moveTo>
                <a:cubicBezTo>
                  <a:pt x="290331" y="-73764"/>
                  <a:pt x="364335" y="30995"/>
                  <a:pt x="656072" y="0"/>
                </a:cubicBezTo>
                <a:cubicBezTo>
                  <a:pt x="947809" y="-30995"/>
                  <a:pt x="834399" y="10480"/>
                  <a:pt x="969845" y="0"/>
                </a:cubicBezTo>
                <a:cubicBezTo>
                  <a:pt x="1105291" y="-10480"/>
                  <a:pt x="1214562" y="42272"/>
                  <a:pt x="1369193" y="0"/>
                </a:cubicBezTo>
                <a:cubicBezTo>
                  <a:pt x="1523824" y="-42272"/>
                  <a:pt x="1782278" y="323"/>
                  <a:pt x="2110840" y="0"/>
                </a:cubicBezTo>
                <a:cubicBezTo>
                  <a:pt x="2439402" y="-323"/>
                  <a:pt x="2463261" y="21872"/>
                  <a:pt x="2595763" y="0"/>
                </a:cubicBezTo>
                <a:cubicBezTo>
                  <a:pt x="2728265" y="-21872"/>
                  <a:pt x="3018897" y="35084"/>
                  <a:pt x="3337409" y="0"/>
                </a:cubicBezTo>
                <a:cubicBezTo>
                  <a:pt x="3655921" y="-35084"/>
                  <a:pt x="3571388" y="31049"/>
                  <a:pt x="3651183" y="0"/>
                </a:cubicBezTo>
                <a:cubicBezTo>
                  <a:pt x="3730978" y="-31049"/>
                  <a:pt x="4002842" y="45403"/>
                  <a:pt x="4307254" y="0"/>
                </a:cubicBezTo>
                <a:cubicBezTo>
                  <a:pt x="4611666" y="-45403"/>
                  <a:pt x="4660695" y="16142"/>
                  <a:pt x="4877752" y="0"/>
                </a:cubicBezTo>
                <a:cubicBezTo>
                  <a:pt x="5094809" y="-16142"/>
                  <a:pt x="5230953" y="40800"/>
                  <a:pt x="5533823" y="0"/>
                </a:cubicBezTo>
                <a:cubicBezTo>
                  <a:pt x="5836693" y="-40800"/>
                  <a:pt x="6038276" y="31383"/>
                  <a:pt x="6275470" y="0"/>
                </a:cubicBezTo>
                <a:cubicBezTo>
                  <a:pt x="6512664" y="-31383"/>
                  <a:pt x="6721337" y="25362"/>
                  <a:pt x="6845967" y="0"/>
                </a:cubicBezTo>
                <a:cubicBezTo>
                  <a:pt x="6970597" y="-25362"/>
                  <a:pt x="7104732" y="2251"/>
                  <a:pt x="7245315" y="0"/>
                </a:cubicBezTo>
                <a:cubicBezTo>
                  <a:pt x="7385898" y="-2251"/>
                  <a:pt x="7546882" y="18201"/>
                  <a:pt x="7730238" y="0"/>
                </a:cubicBezTo>
                <a:cubicBezTo>
                  <a:pt x="7913594" y="-18201"/>
                  <a:pt x="8350585" y="10575"/>
                  <a:pt x="8557459" y="0"/>
                </a:cubicBezTo>
                <a:cubicBezTo>
                  <a:pt x="8563001" y="197200"/>
                  <a:pt x="8505980" y="368697"/>
                  <a:pt x="8557459" y="486155"/>
                </a:cubicBezTo>
                <a:cubicBezTo>
                  <a:pt x="8608938" y="603613"/>
                  <a:pt x="8528362" y="898054"/>
                  <a:pt x="8557459" y="1053335"/>
                </a:cubicBezTo>
                <a:cubicBezTo>
                  <a:pt x="8586556" y="1208616"/>
                  <a:pt x="8520931" y="1383247"/>
                  <a:pt x="8557459" y="1593507"/>
                </a:cubicBezTo>
                <a:cubicBezTo>
                  <a:pt x="8593987" y="1803767"/>
                  <a:pt x="8530560" y="2028968"/>
                  <a:pt x="8557459" y="2160687"/>
                </a:cubicBezTo>
                <a:cubicBezTo>
                  <a:pt x="8584358" y="2292406"/>
                  <a:pt x="8522163" y="2472893"/>
                  <a:pt x="8557459" y="2700859"/>
                </a:cubicBezTo>
                <a:cubicBezTo>
                  <a:pt x="8439549" y="2706283"/>
                  <a:pt x="8258854" y="2682888"/>
                  <a:pt x="8072536" y="2700859"/>
                </a:cubicBezTo>
                <a:cubicBezTo>
                  <a:pt x="7886218" y="2718830"/>
                  <a:pt x="7819939" y="2699770"/>
                  <a:pt x="7673188" y="2700859"/>
                </a:cubicBezTo>
                <a:cubicBezTo>
                  <a:pt x="7526437" y="2701948"/>
                  <a:pt x="7488084" y="2675425"/>
                  <a:pt x="7359415" y="2700859"/>
                </a:cubicBezTo>
                <a:cubicBezTo>
                  <a:pt x="7230746" y="2726293"/>
                  <a:pt x="7061439" y="2659716"/>
                  <a:pt x="6960067" y="2700859"/>
                </a:cubicBezTo>
                <a:cubicBezTo>
                  <a:pt x="6858695" y="2742002"/>
                  <a:pt x="6676365" y="2688778"/>
                  <a:pt x="6475144" y="2700859"/>
                </a:cubicBezTo>
                <a:cubicBezTo>
                  <a:pt x="6273923" y="2712940"/>
                  <a:pt x="6269997" y="2663353"/>
                  <a:pt x="6075796" y="2700859"/>
                </a:cubicBezTo>
                <a:cubicBezTo>
                  <a:pt x="5881595" y="2738365"/>
                  <a:pt x="5651665" y="2700856"/>
                  <a:pt x="5419724" y="2700859"/>
                </a:cubicBezTo>
                <a:cubicBezTo>
                  <a:pt x="5187783" y="2700862"/>
                  <a:pt x="5244018" y="2667279"/>
                  <a:pt x="5105951" y="2700859"/>
                </a:cubicBezTo>
                <a:cubicBezTo>
                  <a:pt x="4967884" y="2734439"/>
                  <a:pt x="4707918" y="2694874"/>
                  <a:pt x="4535453" y="2700859"/>
                </a:cubicBezTo>
                <a:cubicBezTo>
                  <a:pt x="4362988" y="2706844"/>
                  <a:pt x="4033971" y="2690645"/>
                  <a:pt x="3879381" y="2700859"/>
                </a:cubicBezTo>
                <a:cubicBezTo>
                  <a:pt x="3724791" y="2711073"/>
                  <a:pt x="3554655" y="2700764"/>
                  <a:pt x="3308884" y="2700859"/>
                </a:cubicBezTo>
                <a:cubicBezTo>
                  <a:pt x="3063113" y="2700954"/>
                  <a:pt x="3141250" y="2676982"/>
                  <a:pt x="2995111" y="2700859"/>
                </a:cubicBezTo>
                <a:cubicBezTo>
                  <a:pt x="2848972" y="2724736"/>
                  <a:pt x="2550078" y="2684916"/>
                  <a:pt x="2339039" y="2700859"/>
                </a:cubicBezTo>
                <a:cubicBezTo>
                  <a:pt x="2128000" y="2716802"/>
                  <a:pt x="2180652" y="2678070"/>
                  <a:pt x="2025265" y="2700859"/>
                </a:cubicBezTo>
                <a:cubicBezTo>
                  <a:pt x="1869878" y="2723648"/>
                  <a:pt x="1438318" y="2647756"/>
                  <a:pt x="1283619" y="2700859"/>
                </a:cubicBezTo>
                <a:cubicBezTo>
                  <a:pt x="1128920" y="2753962"/>
                  <a:pt x="693228" y="2618827"/>
                  <a:pt x="541972" y="2700859"/>
                </a:cubicBezTo>
                <a:cubicBezTo>
                  <a:pt x="390716" y="2782891"/>
                  <a:pt x="202066" y="2656291"/>
                  <a:pt x="0" y="2700859"/>
                </a:cubicBezTo>
                <a:cubicBezTo>
                  <a:pt x="-38156" y="2510578"/>
                  <a:pt x="47763" y="2372133"/>
                  <a:pt x="0" y="2241713"/>
                </a:cubicBezTo>
                <a:cubicBezTo>
                  <a:pt x="-47763" y="2111293"/>
                  <a:pt x="310" y="1914958"/>
                  <a:pt x="0" y="1701541"/>
                </a:cubicBezTo>
                <a:cubicBezTo>
                  <a:pt x="-310" y="1488124"/>
                  <a:pt x="43732" y="1278144"/>
                  <a:pt x="0" y="1161369"/>
                </a:cubicBezTo>
                <a:cubicBezTo>
                  <a:pt x="-43732" y="1044594"/>
                  <a:pt x="8079" y="734171"/>
                  <a:pt x="0" y="567180"/>
                </a:cubicBezTo>
                <a:cubicBezTo>
                  <a:pt x="-8079" y="400189"/>
                  <a:pt x="62967" y="216555"/>
                  <a:pt x="0" y="0"/>
                </a:cubicBezTo>
                <a:close/>
              </a:path>
              <a:path w="8557459" h="2700859" stroke="0" extrusionOk="0">
                <a:moveTo>
                  <a:pt x="0" y="0"/>
                </a:moveTo>
                <a:cubicBezTo>
                  <a:pt x="332896" y="-30335"/>
                  <a:pt x="380281" y="73811"/>
                  <a:pt x="741646" y="0"/>
                </a:cubicBezTo>
                <a:cubicBezTo>
                  <a:pt x="1103011" y="-73811"/>
                  <a:pt x="1210843" y="20170"/>
                  <a:pt x="1397718" y="0"/>
                </a:cubicBezTo>
                <a:cubicBezTo>
                  <a:pt x="1584593" y="-20170"/>
                  <a:pt x="1771854" y="44538"/>
                  <a:pt x="1968216" y="0"/>
                </a:cubicBezTo>
                <a:cubicBezTo>
                  <a:pt x="2164578" y="-44538"/>
                  <a:pt x="2301531" y="12544"/>
                  <a:pt x="2453138" y="0"/>
                </a:cubicBezTo>
                <a:cubicBezTo>
                  <a:pt x="2604745" y="-12544"/>
                  <a:pt x="2695778" y="46086"/>
                  <a:pt x="2938061" y="0"/>
                </a:cubicBezTo>
                <a:cubicBezTo>
                  <a:pt x="3180344" y="-46086"/>
                  <a:pt x="3354247" y="18727"/>
                  <a:pt x="3594133" y="0"/>
                </a:cubicBezTo>
                <a:cubicBezTo>
                  <a:pt x="3834019" y="-18727"/>
                  <a:pt x="3876859" y="9061"/>
                  <a:pt x="4079055" y="0"/>
                </a:cubicBezTo>
                <a:cubicBezTo>
                  <a:pt x="4281251" y="-9061"/>
                  <a:pt x="4654495" y="49874"/>
                  <a:pt x="4820702" y="0"/>
                </a:cubicBezTo>
                <a:cubicBezTo>
                  <a:pt x="4986909" y="-49874"/>
                  <a:pt x="5119775" y="20764"/>
                  <a:pt x="5220050" y="0"/>
                </a:cubicBezTo>
                <a:cubicBezTo>
                  <a:pt x="5320325" y="-20764"/>
                  <a:pt x="5631666" y="21162"/>
                  <a:pt x="5790547" y="0"/>
                </a:cubicBezTo>
                <a:cubicBezTo>
                  <a:pt x="5949428" y="-21162"/>
                  <a:pt x="6088825" y="53710"/>
                  <a:pt x="6275470" y="0"/>
                </a:cubicBezTo>
                <a:cubicBezTo>
                  <a:pt x="6462115" y="-53710"/>
                  <a:pt x="6623622" y="23284"/>
                  <a:pt x="6931542" y="0"/>
                </a:cubicBezTo>
                <a:cubicBezTo>
                  <a:pt x="7239462" y="-23284"/>
                  <a:pt x="7390140" y="47164"/>
                  <a:pt x="7673188" y="0"/>
                </a:cubicBezTo>
                <a:cubicBezTo>
                  <a:pt x="7956236" y="-47164"/>
                  <a:pt x="8329909" y="64139"/>
                  <a:pt x="8557459" y="0"/>
                </a:cubicBezTo>
                <a:cubicBezTo>
                  <a:pt x="8558389" y="242203"/>
                  <a:pt x="8535468" y="253723"/>
                  <a:pt x="8557459" y="486155"/>
                </a:cubicBezTo>
                <a:cubicBezTo>
                  <a:pt x="8579450" y="718587"/>
                  <a:pt x="8541537" y="784579"/>
                  <a:pt x="8557459" y="1026326"/>
                </a:cubicBezTo>
                <a:cubicBezTo>
                  <a:pt x="8573381" y="1268073"/>
                  <a:pt x="8505274" y="1360399"/>
                  <a:pt x="8557459" y="1620515"/>
                </a:cubicBezTo>
                <a:cubicBezTo>
                  <a:pt x="8609644" y="1880631"/>
                  <a:pt x="8508060" y="1978946"/>
                  <a:pt x="8557459" y="2133679"/>
                </a:cubicBezTo>
                <a:cubicBezTo>
                  <a:pt x="8606858" y="2288412"/>
                  <a:pt x="8517381" y="2513012"/>
                  <a:pt x="8557459" y="2700859"/>
                </a:cubicBezTo>
                <a:cubicBezTo>
                  <a:pt x="8472518" y="2714618"/>
                  <a:pt x="8348353" y="2689340"/>
                  <a:pt x="8243686" y="2700859"/>
                </a:cubicBezTo>
                <a:cubicBezTo>
                  <a:pt x="8139019" y="2712378"/>
                  <a:pt x="7791251" y="2694582"/>
                  <a:pt x="7502039" y="2700859"/>
                </a:cubicBezTo>
                <a:cubicBezTo>
                  <a:pt x="7212827" y="2707136"/>
                  <a:pt x="7183979" y="2663795"/>
                  <a:pt x="6931542" y="2700859"/>
                </a:cubicBezTo>
                <a:cubicBezTo>
                  <a:pt x="6679105" y="2737923"/>
                  <a:pt x="6511852" y="2619112"/>
                  <a:pt x="6189895" y="2700859"/>
                </a:cubicBezTo>
                <a:cubicBezTo>
                  <a:pt x="5867938" y="2782606"/>
                  <a:pt x="5862145" y="2689981"/>
                  <a:pt x="5619398" y="2700859"/>
                </a:cubicBezTo>
                <a:cubicBezTo>
                  <a:pt x="5376651" y="2711737"/>
                  <a:pt x="5223607" y="2675714"/>
                  <a:pt x="5048901" y="2700859"/>
                </a:cubicBezTo>
                <a:cubicBezTo>
                  <a:pt x="4874195" y="2726004"/>
                  <a:pt x="4641415" y="2668785"/>
                  <a:pt x="4478404" y="2700859"/>
                </a:cubicBezTo>
                <a:cubicBezTo>
                  <a:pt x="4315393" y="2732933"/>
                  <a:pt x="4164303" y="2639866"/>
                  <a:pt x="3907906" y="2700859"/>
                </a:cubicBezTo>
                <a:cubicBezTo>
                  <a:pt x="3651509" y="2761852"/>
                  <a:pt x="3430900" y="2671113"/>
                  <a:pt x="3166260" y="2700859"/>
                </a:cubicBezTo>
                <a:cubicBezTo>
                  <a:pt x="2901620" y="2730605"/>
                  <a:pt x="2959306" y="2671859"/>
                  <a:pt x="2766912" y="2700859"/>
                </a:cubicBezTo>
                <a:cubicBezTo>
                  <a:pt x="2574518" y="2729859"/>
                  <a:pt x="2270357" y="2618678"/>
                  <a:pt x="2025265" y="2700859"/>
                </a:cubicBezTo>
                <a:cubicBezTo>
                  <a:pt x="1780173" y="2783040"/>
                  <a:pt x="1504664" y="2673705"/>
                  <a:pt x="1283619" y="2700859"/>
                </a:cubicBezTo>
                <a:cubicBezTo>
                  <a:pt x="1062574" y="2728013"/>
                  <a:pt x="1070424" y="2664658"/>
                  <a:pt x="884271" y="2700859"/>
                </a:cubicBezTo>
                <a:cubicBezTo>
                  <a:pt x="698118" y="2737060"/>
                  <a:pt x="427774" y="2671400"/>
                  <a:pt x="0" y="2700859"/>
                </a:cubicBezTo>
                <a:cubicBezTo>
                  <a:pt x="-21365" y="2551693"/>
                  <a:pt x="9887" y="2323911"/>
                  <a:pt x="0" y="2133679"/>
                </a:cubicBezTo>
                <a:cubicBezTo>
                  <a:pt x="-9887" y="1943447"/>
                  <a:pt x="20601" y="1768263"/>
                  <a:pt x="0" y="1647524"/>
                </a:cubicBezTo>
                <a:cubicBezTo>
                  <a:pt x="-20601" y="1526786"/>
                  <a:pt x="52774" y="1253862"/>
                  <a:pt x="0" y="1107352"/>
                </a:cubicBezTo>
                <a:cubicBezTo>
                  <a:pt x="-52774" y="960842"/>
                  <a:pt x="17201" y="769801"/>
                  <a:pt x="0" y="540172"/>
                </a:cubicBezTo>
                <a:cubicBezTo>
                  <a:pt x="-17201" y="310543"/>
                  <a:pt x="46241" y="204598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11427274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grpSp>
        <p:nvGrpSpPr>
          <p:cNvPr id="10" name="Google Shape;229;p21">
            <a:extLst>
              <a:ext uri="{FF2B5EF4-FFF2-40B4-BE49-F238E27FC236}">
                <a16:creationId xmlns:a16="http://schemas.microsoft.com/office/drawing/2014/main" id="{25FBEA16-9658-B6E4-97F3-435D3A55F463}"/>
              </a:ext>
            </a:extLst>
          </p:cNvPr>
          <p:cNvGrpSpPr/>
          <p:nvPr/>
        </p:nvGrpSpPr>
        <p:grpSpPr>
          <a:xfrm>
            <a:off x="-414669" y="-410319"/>
            <a:ext cx="1152572" cy="1155019"/>
            <a:chOff x="6680825" y="2549350"/>
            <a:chExt cx="1539600" cy="1539600"/>
          </a:xfrm>
        </p:grpSpPr>
        <p:sp>
          <p:nvSpPr>
            <p:cNvPr id="11" name="Google Shape;230;p21">
              <a:extLst>
                <a:ext uri="{FF2B5EF4-FFF2-40B4-BE49-F238E27FC236}">
                  <a16:creationId xmlns:a16="http://schemas.microsoft.com/office/drawing/2014/main" id="{6A3E27A0-2EF4-D9C3-F564-CC630EA19CC8}"/>
                </a:ext>
              </a:extLst>
            </p:cNvPr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1;p21">
              <a:extLst>
                <a:ext uri="{FF2B5EF4-FFF2-40B4-BE49-F238E27FC236}">
                  <a16:creationId xmlns:a16="http://schemas.microsoft.com/office/drawing/2014/main" id="{D74B07FA-6CF4-23CB-921E-6DD33996D596}"/>
                </a:ext>
              </a:extLst>
            </p:cNvPr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2;p21">
              <a:extLst>
                <a:ext uri="{FF2B5EF4-FFF2-40B4-BE49-F238E27FC236}">
                  <a16:creationId xmlns:a16="http://schemas.microsoft.com/office/drawing/2014/main" id="{D45B7E9B-241D-D11B-4BC3-92E25B822841}"/>
                </a:ext>
              </a:extLst>
            </p:cNvPr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" name="Google Shape;526;p41"/>
          <p:cNvSpPr txBox="1">
            <a:spLocks noGrp="1"/>
          </p:cNvSpPr>
          <p:nvPr>
            <p:ph type="sldNum" idx="12"/>
          </p:nvPr>
        </p:nvSpPr>
        <p:spPr>
          <a:xfrm>
            <a:off x="6844033" y="4599829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sp>
        <p:nvSpPr>
          <p:cNvPr id="525" name="Google Shape;525;p41"/>
          <p:cNvSpPr txBox="1">
            <a:spLocks noGrp="1"/>
          </p:cNvSpPr>
          <p:nvPr>
            <p:ph type="title" idx="4294967295"/>
          </p:nvPr>
        </p:nvSpPr>
        <p:spPr>
          <a:xfrm>
            <a:off x="864639" y="458135"/>
            <a:ext cx="7536917" cy="8264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sz="2400" u="sng" dirty="0"/>
              <a:t>Insights Required</a:t>
            </a:r>
            <a:r>
              <a:rPr lang="en" sz="2000" dirty="0"/>
              <a:t>: Which of the Car feature is most important in determining a Car’s Price?</a:t>
            </a:r>
            <a:endParaRPr sz="2000" dirty="0"/>
          </a:p>
        </p:txBody>
      </p:sp>
      <p:sp>
        <p:nvSpPr>
          <p:cNvPr id="547" name="Google Shape;547;p41"/>
          <p:cNvSpPr txBox="1"/>
          <p:nvPr/>
        </p:nvSpPr>
        <p:spPr>
          <a:xfrm>
            <a:off x="1364501" y="1421228"/>
            <a:ext cx="641499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0" dirty="0">
                <a:effectLst/>
                <a:latin typeface="ArialMT"/>
                <a:cs typeface="ArialMT"/>
              </a:rPr>
              <a:t> 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While determining the Car’s Price features such as Engie Cylinders is the most important factor in determining the Car’s Price. Furthermore, City MPG, Highway MPG &amp; Engine HP play a Vital role, the least important feature in determining the Car Price is “No. of Doors &amp; Popularity”.</a:t>
            </a:r>
            <a:endParaRPr sz="105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" name="Google Shape;177;p17">
            <a:extLst>
              <a:ext uri="{FF2B5EF4-FFF2-40B4-BE49-F238E27FC236}">
                <a16:creationId xmlns:a16="http://schemas.microsoft.com/office/drawing/2014/main" id="{EC803D96-EFD7-9A31-6B4F-4071D85BC8B0}"/>
              </a:ext>
            </a:extLst>
          </p:cNvPr>
          <p:cNvSpPr txBox="1"/>
          <p:nvPr/>
        </p:nvSpPr>
        <p:spPr>
          <a:xfrm>
            <a:off x="-127710" y="-73955"/>
            <a:ext cx="707939" cy="53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3.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086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price">
            <a:extLst>
              <a:ext uri="{FF2B5EF4-FFF2-40B4-BE49-F238E27FC236}">
                <a16:creationId xmlns:a16="http://schemas.microsoft.com/office/drawing/2014/main" id="{9BDFB1EE-2424-A501-5BD8-20A00F523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68" y="2144599"/>
            <a:ext cx="8557459" cy="2700859"/>
          </a:xfrm>
          <a:prstGeom prst="rect">
            <a:avLst/>
          </a:prstGeom>
          <a:ln>
            <a:solidFill>
              <a:schemeClr val="tx1"/>
            </a:solidFill>
            <a:prstDash val="lgDash"/>
          </a:ln>
        </p:spPr>
      </p:pic>
      <p:grpSp>
        <p:nvGrpSpPr>
          <p:cNvPr id="10" name="Google Shape;229;p21">
            <a:extLst>
              <a:ext uri="{FF2B5EF4-FFF2-40B4-BE49-F238E27FC236}">
                <a16:creationId xmlns:a16="http://schemas.microsoft.com/office/drawing/2014/main" id="{25FBEA16-9658-B6E4-97F3-435D3A55F463}"/>
              </a:ext>
            </a:extLst>
          </p:cNvPr>
          <p:cNvGrpSpPr/>
          <p:nvPr/>
        </p:nvGrpSpPr>
        <p:grpSpPr>
          <a:xfrm>
            <a:off x="-414669" y="-410319"/>
            <a:ext cx="1152572" cy="1155019"/>
            <a:chOff x="6680825" y="2549350"/>
            <a:chExt cx="1539600" cy="1539600"/>
          </a:xfrm>
        </p:grpSpPr>
        <p:sp>
          <p:nvSpPr>
            <p:cNvPr id="11" name="Google Shape;230;p21">
              <a:extLst>
                <a:ext uri="{FF2B5EF4-FFF2-40B4-BE49-F238E27FC236}">
                  <a16:creationId xmlns:a16="http://schemas.microsoft.com/office/drawing/2014/main" id="{6A3E27A0-2EF4-D9C3-F564-CC630EA19CC8}"/>
                </a:ext>
              </a:extLst>
            </p:cNvPr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1;p21">
              <a:extLst>
                <a:ext uri="{FF2B5EF4-FFF2-40B4-BE49-F238E27FC236}">
                  <a16:creationId xmlns:a16="http://schemas.microsoft.com/office/drawing/2014/main" id="{D74B07FA-6CF4-23CB-921E-6DD33996D596}"/>
                </a:ext>
              </a:extLst>
            </p:cNvPr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2;p21">
              <a:extLst>
                <a:ext uri="{FF2B5EF4-FFF2-40B4-BE49-F238E27FC236}">
                  <a16:creationId xmlns:a16="http://schemas.microsoft.com/office/drawing/2014/main" id="{D45B7E9B-241D-D11B-4BC3-92E25B822841}"/>
                </a:ext>
              </a:extLst>
            </p:cNvPr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" name="Google Shape;526;p41"/>
          <p:cNvSpPr txBox="1">
            <a:spLocks noGrp="1"/>
          </p:cNvSpPr>
          <p:nvPr>
            <p:ph type="sldNum" idx="12"/>
          </p:nvPr>
        </p:nvSpPr>
        <p:spPr>
          <a:xfrm>
            <a:off x="6844033" y="4599829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sp>
        <p:nvSpPr>
          <p:cNvPr id="525" name="Google Shape;525;p41"/>
          <p:cNvSpPr txBox="1">
            <a:spLocks noGrp="1"/>
          </p:cNvSpPr>
          <p:nvPr>
            <p:ph type="title" idx="4294967295"/>
          </p:nvPr>
        </p:nvSpPr>
        <p:spPr>
          <a:xfrm>
            <a:off x="864639" y="458135"/>
            <a:ext cx="7536917" cy="8264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sz="2400" u="sng" dirty="0"/>
              <a:t>Insights Required</a:t>
            </a:r>
            <a:r>
              <a:rPr lang="en" sz="2000" dirty="0"/>
              <a:t>: How does the average price of a Car vary across different manufacturers?</a:t>
            </a:r>
            <a:endParaRPr sz="2000" dirty="0"/>
          </a:p>
        </p:txBody>
      </p:sp>
      <p:sp>
        <p:nvSpPr>
          <p:cNvPr id="547" name="Google Shape;547;p41"/>
          <p:cNvSpPr txBox="1"/>
          <p:nvPr/>
        </p:nvSpPr>
        <p:spPr>
          <a:xfrm>
            <a:off x="1364501" y="1421228"/>
            <a:ext cx="641499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50" b="1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”Bugatt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i” has the highest pricing among all the brands, while </a:t>
            </a:r>
            <a:r>
              <a:rPr lang="en-US" sz="1050" b="1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“Plymouth”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 has the lowest pricing for their automobile models. It's quite interesting to see such a big difference in pricing between these two brands.</a:t>
            </a:r>
            <a:endParaRPr sz="105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" name="Google Shape;177;p17">
            <a:extLst>
              <a:ext uri="{FF2B5EF4-FFF2-40B4-BE49-F238E27FC236}">
                <a16:creationId xmlns:a16="http://schemas.microsoft.com/office/drawing/2014/main" id="{EC803D96-EFD7-9A31-6B4F-4071D85BC8B0}"/>
              </a:ext>
            </a:extLst>
          </p:cNvPr>
          <p:cNvSpPr txBox="1"/>
          <p:nvPr/>
        </p:nvSpPr>
        <p:spPr>
          <a:xfrm>
            <a:off x="-127710" y="-73955"/>
            <a:ext cx="707939" cy="53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4.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339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BB107689-D7E4-D37E-6CD9-A02FAF7C7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68" y="2144599"/>
            <a:ext cx="8557459" cy="2700859"/>
          </a:xfrm>
          <a:custGeom>
            <a:avLst/>
            <a:gdLst>
              <a:gd name="connsiteX0" fmla="*/ 0 w 8557459"/>
              <a:gd name="connsiteY0" fmla="*/ 0 h 2700859"/>
              <a:gd name="connsiteX1" fmla="*/ 8557459 w 8557459"/>
              <a:gd name="connsiteY1" fmla="*/ 0 h 2700859"/>
              <a:gd name="connsiteX2" fmla="*/ 8557459 w 8557459"/>
              <a:gd name="connsiteY2" fmla="*/ 2700859 h 2700859"/>
              <a:gd name="connsiteX3" fmla="*/ 0 w 8557459"/>
              <a:gd name="connsiteY3" fmla="*/ 2700859 h 2700859"/>
              <a:gd name="connsiteX4" fmla="*/ 0 w 8557459"/>
              <a:gd name="connsiteY4" fmla="*/ 0 h 2700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57459" h="2700859" fill="none" extrusionOk="0">
                <a:moveTo>
                  <a:pt x="0" y="0"/>
                </a:moveTo>
                <a:cubicBezTo>
                  <a:pt x="3959542" y="160703"/>
                  <a:pt x="7258099" y="-41885"/>
                  <a:pt x="8557459" y="0"/>
                </a:cubicBezTo>
                <a:cubicBezTo>
                  <a:pt x="8637622" y="569968"/>
                  <a:pt x="8608060" y="2220007"/>
                  <a:pt x="8557459" y="2700859"/>
                </a:cubicBezTo>
                <a:cubicBezTo>
                  <a:pt x="7016604" y="2825909"/>
                  <a:pt x="3353203" y="2627867"/>
                  <a:pt x="0" y="2700859"/>
                </a:cubicBezTo>
                <a:cubicBezTo>
                  <a:pt x="-169112" y="1599348"/>
                  <a:pt x="40277" y="356718"/>
                  <a:pt x="0" y="0"/>
                </a:cubicBezTo>
                <a:close/>
              </a:path>
              <a:path w="8557459" h="2700859" stroke="0" extrusionOk="0">
                <a:moveTo>
                  <a:pt x="0" y="0"/>
                </a:moveTo>
                <a:cubicBezTo>
                  <a:pt x="2890997" y="130759"/>
                  <a:pt x="4467825" y="133727"/>
                  <a:pt x="8557459" y="0"/>
                </a:cubicBezTo>
                <a:cubicBezTo>
                  <a:pt x="8568511" y="783269"/>
                  <a:pt x="8697062" y="1666070"/>
                  <a:pt x="8557459" y="2700859"/>
                </a:cubicBezTo>
                <a:cubicBezTo>
                  <a:pt x="6587064" y="2835399"/>
                  <a:pt x="4182132" y="2707682"/>
                  <a:pt x="0" y="2700859"/>
                </a:cubicBezTo>
                <a:cubicBezTo>
                  <a:pt x="87337" y="1525534"/>
                  <a:pt x="-102794" y="348653"/>
                  <a:pt x="0" y="0"/>
                </a:cubicBezTo>
                <a:close/>
              </a:path>
            </a:pathLst>
          </a:custGeom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368674593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</p:pic>
      <p:grpSp>
        <p:nvGrpSpPr>
          <p:cNvPr id="10" name="Google Shape;229;p21">
            <a:extLst>
              <a:ext uri="{FF2B5EF4-FFF2-40B4-BE49-F238E27FC236}">
                <a16:creationId xmlns:a16="http://schemas.microsoft.com/office/drawing/2014/main" id="{25FBEA16-9658-B6E4-97F3-435D3A55F463}"/>
              </a:ext>
            </a:extLst>
          </p:cNvPr>
          <p:cNvGrpSpPr/>
          <p:nvPr/>
        </p:nvGrpSpPr>
        <p:grpSpPr>
          <a:xfrm>
            <a:off x="-414669" y="-410319"/>
            <a:ext cx="1152572" cy="1155019"/>
            <a:chOff x="6680825" y="2549350"/>
            <a:chExt cx="1539600" cy="1539600"/>
          </a:xfrm>
        </p:grpSpPr>
        <p:sp>
          <p:nvSpPr>
            <p:cNvPr id="11" name="Google Shape;230;p21">
              <a:extLst>
                <a:ext uri="{FF2B5EF4-FFF2-40B4-BE49-F238E27FC236}">
                  <a16:creationId xmlns:a16="http://schemas.microsoft.com/office/drawing/2014/main" id="{6A3E27A0-2EF4-D9C3-F564-CC630EA19CC8}"/>
                </a:ext>
              </a:extLst>
            </p:cNvPr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1;p21">
              <a:extLst>
                <a:ext uri="{FF2B5EF4-FFF2-40B4-BE49-F238E27FC236}">
                  <a16:creationId xmlns:a16="http://schemas.microsoft.com/office/drawing/2014/main" id="{D74B07FA-6CF4-23CB-921E-6DD33996D596}"/>
                </a:ext>
              </a:extLst>
            </p:cNvPr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2;p21">
              <a:extLst>
                <a:ext uri="{FF2B5EF4-FFF2-40B4-BE49-F238E27FC236}">
                  <a16:creationId xmlns:a16="http://schemas.microsoft.com/office/drawing/2014/main" id="{D45B7E9B-241D-D11B-4BC3-92E25B822841}"/>
                </a:ext>
              </a:extLst>
            </p:cNvPr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41"/>
          <p:cNvSpPr txBox="1">
            <a:spLocks noGrp="1"/>
          </p:cNvSpPr>
          <p:nvPr>
            <p:ph type="title" idx="4294967295"/>
          </p:nvPr>
        </p:nvSpPr>
        <p:spPr>
          <a:xfrm>
            <a:off x="846336" y="569707"/>
            <a:ext cx="7536917" cy="8264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" sz="2400" u="sng" dirty="0"/>
              <a:t>Insights Required</a:t>
            </a:r>
            <a:r>
              <a:rPr lang="en" sz="2000" dirty="0"/>
              <a:t>: What is the relationship between Fuel efficiency and the No. of cylinders in a Car’s Engine?</a:t>
            </a:r>
            <a:endParaRPr sz="2000" dirty="0"/>
          </a:p>
        </p:txBody>
      </p:sp>
      <p:sp>
        <p:nvSpPr>
          <p:cNvPr id="547" name="Google Shape;547;p41"/>
          <p:cNvSpPr txBox="1"/>
          <p:nvPr/>
        </p:nvSpPr>
        <p:spPr>
          <a:xfrm>
            <a:off x="1364501" y="1421228"/>
            <a:ext cx="641499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It seems that there is a highly negative relationship between the </a:t>
            </a:r>
            <a:r>
              <a:rPr lang="en-US" sz="1050" b="1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“Number of Cylinders”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sz="1050" b="1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” MPG”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, As the number of cylinders increases, the MPG tends to decrease.</a:t>
            </a:r>
            <a:endParaRPr sz="105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" name="Google Shape;177;p17">
            <a:extLst>
              <a:ext uri="{FF2B5EF4-FFF2-40B4-BE49-F238E27FC236}">
                <a16:creationId xmlns:a16="http://schemas.microsoft.com/office/drawing/2014/main" id="{EC803D96-EFD7-9A31-6B4F-4071D85BC8B0}"/>
              </a:ext>
            </a:extLst>
          </p:cNvPr>
          <p:cNvSpPr txBox="1"/>
          <p:nvPr/>
        </p:nvSpPr>
        <p:spPr>
          <a:xfrm>
            <a:off x="-127710" y="-73955"/>
            <a:ext cx="707939" cy="53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5.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291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59A149-7DA3-9189-16EB-50B4DBE7D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68" y="2183401"/>
            <a:ext cx="8557459" cy="2700859"/>
          </a:xfrm>
          <a:prstGeom prst="rect">
            <a:avLst/>
          </a:prstGeom>
        </p:spPr>
      </p:pic>
      <p:grpSp>
        <p:nvGrpSpPr>
          <p:cNvPr id="10" name="Google Shape;229;p21">
            <a:extLst>
              <a:ext uri="{FF2B5EF4-FFF2-40B4-BE49-F238E27FC236}">
                <a16:creationId xmlns:a16="http://schemas.microsoft.com/office/drawing/2014/main" id="{25FBEA16-9658-B6E4-97F3-435D3A55F463}"/>
              </a:ext>
            </a:extLst>
          </p:cNvPr>
          <p:cNvGrpSpPr/>
          <p:nvPr/>
        </p:nvGrpSpPr>
        <p:grpSpPr>
          <a:xfrm>
            <a:off x="-414669" y="-410319"/>
            <a:ext cx="1152572" cy="1155019"/>
            <a:chOff x="6680825" y="2549350"/>
            <a:chExt cx="1539600" cy="1539600"/>
          </a:xfrm>
        </p:grpSpPr>
        <p:sp>
          <p:nvSpPr>
            <p:cNvPr id="11" name="Google Shape;230;p21">
              <a:extLst>
                <a:ext uri="{FF2B5EF4-FFF2-40B4-BE49-F238E27FC236}">
                  <a16:creationId xmlns:a16="http://schemas.microsoft.com/office/drawing/2014/main" id="{6A3E27A0-2EF4-D9C3-F564-CC630EA19CC8}"/>
                </a:ext>
              </a:extLst>
            </p:cNvPr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1;p21">
              <a:extLst>
                <a:ext uri="{FF2B5EF4-FFF2-40B4-BE49-F238E27FC236}">
                  <a16:creationId xmlns:a16="http://schemas.microsoft.com/office/drawing/2014/main" id="{D74B07FA-6CF4-23CB-921E-6DD33996D596}"/>
                </a:ext>
              </a:extLst>
            </p:cNvPr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2;p21">
              <a:extLst>
                <a:ext uri="{FF2B5EF4-FFF2-40B4-BE49-F238E27FC236}">
                  <a16:creationId xmlns:a16="http://schemas.microsoft.com/office/drawing/2014/main" id="{D45B7E9B-241D-D11B-4BC3-92E25B822841}"/>
                </a:ext>
              </a:extLst>
            </p:cNvPr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41"/>
          <p:cNvSpPr txBox="1">
            <a:spLocks noGrp="1"/>
          </p:cNvSpPr>
          <p:nvPr>
            <p:ph type="title" idx="4294967295"/>
          </p:nvPr>
        </p:nvSpPr>
        <p:spPr>
          <a:xfrm>
            <a:off x="846336" y="569707"/>
            <a:ext cx="7536917" cy="8264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" sz="2400" u="sng" dirty="0"/>
              <a:t>Insights Required</a:t>
            </a:r>
            <a:r>
              <a:rPr lang="en" sz="2000" dirty="0"/>
              <a:t>: How does the distribution of Car price’s vary by brand and body style?</a:t>
            </a:r>
            <a:endParaRPr sz="2000" dirty="0"/>
          </a:p>
        </p:txBody>
      </p:sp>
      <p:sp>
        <p:nvSpPr>
          <p:cNvPr id="547" name="Google Shape;547;p41"/>
          <p:cNvSpPr txBox="1"/>
          <p:nvPr/>
        </p:nvSpPr>
        <p:spPr>
          <a:xfrm>
            <a:off x="1364501" y="1421228"/>
            <a:ext cx="641499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Amongst all the automobile manufacturers  </a:t>
            </a:r>
            <a:r>
              <a:rPr lang="en-US" sz="1050" b="1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Chevrolet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 has the highest price distribution. The 4dr SUV seems to have the major portion of this Chevrolet price distribution. On the other hand, the brand </a:t>
            </a:r>
            <a:r>
              <a:rPr lang="en-US" sz="1050" b="1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Genesis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 has the lowest price distribution.</a:t>
            </a:r>
          </a:p>
        </p:txBody>
      </p:sp>
      <p:sp>
        <p:nvSpPr>
          <p:cNvPr id="18" name="Google Shape;177;p17">
            <a:extLst>
              <a:ext uri="{FF2B5EF4-FFF2-40B4-BE49-F238E27FC236}">
                <a16:creationId xmlns:a16="http://schemas.microsoft.com/office/drawing/2014/main" id="{EC803D96-EFD7-9A31-6B4F-4071D85BC8B0}"/>
              </a:ext>
            </a:extLst>
          </p:cNvPr>
          <p:cNvSpPr txBox="1"/>
          <p:nvPr/>
        </p:nvSpPr>
        <p:spPr>
          <a:xfrm>
            <a:off x="-127710" y="-73955"/>
            <a:ext cx="707939" cy="53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6.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305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text on it&#10;&#10;Description automatically generated">
            <a:extLst>
              <a:ext uri="{FF2B5EF4-FFF2-40B4-BE49-F238E27FC236}">
                <a16:creationId xmlns:a16="http://schemas.microsoft.com/office/drawing/2014/main" id="{479B7688-08AB-B57E-F6DE-E1532A0C6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68" y="2183401"/>
            <a:ext cx="8557459" cy="2723479"/>
          </a:xfrm>
          <a:prstGeom prst="rect">
            <a:avLst/>
          </a:prstGeom>
        </p:spPr>
      </p:pic>
      <p:grpSp>
        <p:nvGrpSpPr>
          <p:cNvPr id="10" name="Google Shape;229;p21">
            <a:extLst>
              <a:ext uri="{FF2B5EF4-FFF2-40B4-BE49-F238E27FC236}">
                <a16:creationId xmlns:a16="http://schemas.microsoft.com/office/drawing/2014/main" id="{25FBEA16-9658-B6E4-97F3-435D3A55F463}"/>
              </a:ext>
            </a:extLst>
          </p:cNvPr>
          <p:cNvGrpSpPr/>
          <p:nvPr/>
        </p:nvGrpSpPr>
        <p:grpSpPr>
          <a:xfrm>
            <a:off x="-414669" y="-410319"/>
            <a:ext cx="1152572" cy="1155019"/>
            <a:chOff x="6680825" y="2549350"/>
            <a:chExt cx="1539600" cy="1539600"/>
          </a:xfrm>
        </p:grpSpPr>
        <p:sp>
          <p:nvSpPr>
            <p:cNvPr id="11" name="Google Shape;230;p21">
              <a:extLst>
                <a:ext uri="{FF2B5EF4-FFF2-40B4-BE49-F238E27FC236}">
                  <a16:creationId xmlns:a16="http://schemas.microsoft.com/office/drawing/2014/main" id="{6A3E27A0-2EF4-D9C3-F564-CC630EA19CC8}"/>
                </a:ext>
              </a:extLst>
            </p:cNvPr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1;p21">
              <a:extLst>
                <a:ext uri="{FF2B5EF4-FFF2-40B4-BE49-F238E27FC236}">
                  <a16:creationId xmlns:a16="http://schemas.microsoft.com/office/drawing/2014/main" id="{D74B07FA-6CF4-23CB-921E-6DD33996D596}"/>
                </a:ext>
              </a:extLst>
            </p:cNvPr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2;p21">
              <a:extLst>
                <a:ext uri="{FF2B5EF4-FFF2-40B4-BE49-F238E27FC236}">
                  <a16:creationId xmlns:a16="http://schemas.microsoft.com/office/drawing/2014/main" id="{D45B7E9B-241D-D11B-4BC3-92E25B822841}"/>
                </a:ext>
              </a:extLst>
            </p:cNvPr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41"/>
          <p:cNvSpPr txBox="1">
            <a:spLocks noGrp="1"/>
          </p:cNvSpPr>
          <p:nvPr>
            <p:ph type="title" idx="4294967295"/>
          </p:nvPr>
        </p:nvSpPr>
        <p:spPr>
          <a:xfrm>
            <a:off x="846336" y="569707"/>
            <a:ext cx="7754739" cy="8264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sz="2400" u="sng" dirty="0"/>
              <a:t>Insights Required</a:t>
            </a:r>
            <a:r>
              <a:rPr lang="en" sz="2000" dirty="0"/>
              <a:t>: </a:t>
            </a:r>
            <a:r>
              <a:rPr lang="en-IN" sz="2000" dirty="0"/>
              <a:t>Which</a:t>
            </a:r>
            <a:r>
              <a:rPr lang="en" sz="2000" dirty="0"/>
              <a:t> Car brands have the highest &amp; lowest average MSRP. How does this vary by body style?</a:t>
            </a:r>
            <a:endParaRPr sz="2000" dirty="0"/>
          </a:p>
        </p:txBody>
      </p:sp>
      <p:sp>
        <p:nvSpPr>
          <p:cNvPr id="547" name="Google Shape;547;p41"/>
          <p:cNvSpPr txBox="1"/>
          <p:nvPr/>
        </p:nvSpPr>
        <p:spPr>
          <a:xfrm>
            <a:off x="1364500" y="1523075"/>
            <a:ext cx="641499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50" b="1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Bugatti 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has the highest average price in the </a:t>
            </a:r>
            <a:r>
              <a:rPr lang="en-US" sz="1050" b="1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Coupe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 vehicle style whereas </a:t>
            </a:r>
            <a:r>
              <a:rPr lang="en-US" sz="1050" b="1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Genesis 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has the lowest average MSRP.</a:t>
            </a:r>
          </a:p>
        </p:txBody>
      </p:sp>
      <p:sp>
        <p:nvSpPr>
          <p:cNvPr id="18" name="Google Shape;177;p17">
            <a:extLst>
              <a:ext uri="{FF2B5EF4-FFF2-40B4-BE49-F238E27FC236}">
                <a16:creationId xmlns:a16="http://schemas.microsoft.com/office/drawing/2014/main" id="{EC803D96-EFD7-9A31-6B4F-4071D85BC8B0}"/>
              </a:ext>
            </a:extLst>
          </p:cNvPr>
          <p:cNvSpPr txBox="1"/>
          <p:nvPr/>
        </p:nvSpPr>
        <p:spPr>
          <a:xfrm>
            <a:off x="-127710" y="-73955"/>
            <a:ext cx="707939" cy="53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7.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836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text on it&#10;&#10;Description automatically generated">
            <a:extLst>
              <a:ext uri="{FF2B5EF4-FFF2-40B4-BE49-F238E27FC236}">
                <a16:creationId xmlns:a16="http://schemas.microsoft.com/office/drawing/2014/main" id="{479B7688-08AB-B57E-F6DE-E1532A0C6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68" y="2183401"/>
            <a:ext cx="8557459" cy="2723479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0" name="Google Shape;229;p21">
            <a:extLst>
              <a:ext uri="{FF2B5EF4-FFF2-40B4-BE49-F238E27FC236}">
                <a16:creationId xmlns:a16="http://schemas.microsoft.com/office/drawing/2014/main" id="{25FBEA16-9658-B6E4-97F3-435D3A55F463}"/>
              </a:ext>
            </a:extLst>
          </p:cNvPr>
          <p:cNvGrpSpPr/>
          <p:nvPr/>
        </p:nvGrpSpPr>
        <p:grpSpPr>
          <a:xfrm>
            <a:off x="-414669" y="-410319"/>
            <a:ext cx="1152572" cy="1155019"/>
            <a:chOff x="6680825" y="2549350"/>
            <a:chExt cx="1539600" cy="1539600"/>
          </a:xfrm>
        </p:grpSpPr>
        <p:sp>
          <p:nvSpPr>
            <p:cNvPr id="11" name="Google Shape;230;p21">
              <a:extLst>
                <a:ext uri="{FF2B5EF4-FFF2-40B4-BE49-F238E27FC236}">
                  <a16:creationId xmlns:a16="http://schemas.microsoft.com/office/drawing/2014/main" id="{6A3E27A0-2EF4-D9C3-F564-CC630EA19CC8}"/>
                </a:ext>
              </a:extLst>
            </p:cNvPr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1;p21">
              <a:extLst>
                <a:ext uri="{FF2B5EF4-FFF2-40B4-BE49-F238E27FC236}">
                  <a16:creationId xmlns:a16="http://schemas.microsoft.com/office/drawing/2014/main" id="{D74B07FA-6CF4-23CB-921E-6DD33996D596}"/>
                </a:ext>
              </a:extLst>
            </p:cNvPr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2;p21">
              <a:extLst>
                <a:ext uri="{FF2B5EF4-FFF2-40B4-BE49-F238E27FC236}">
                  <a16:creationId xmlns:a16="http://schemas.microsoft.com/office/drawing/2014/main" id="{D45B7E9B-241D-D11B-4BC3-92E25B822841}"/>
                </a:ext>
              </a:extLst>
            </p:cNvPr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41"/>
          <p:cNvSpPr txBox="1">
            <a:spLocks noGrp="1"/>
          </p:cNvSpPr>
          <p:nvPr>
            <p:ph type="title" idx="4294967295"/>
          </p:nvPr>
        </p:nvSpPr>
        <p:spPr>
          <a:xfrm>
            <a:off x="893214" y="390503"/>
            <a:ext cx="7754739" cy="8264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sz="2400" u="sng" dirty="0"/>
              <a:t>Insights Required</a:t>
            </a:r>
            <a:r>
              <a:rPr lang="en" sz="2000" dirty="0"/>
              <a:t>: How do the different features such as transmission type affect the MSRP, and how does this vary by body style?</a:t>
            </a:r>
            <a:endParaRPr sz="2000" dirty="0"/>
          </a:p>
        </p:txBody>
      </p:sp>
      <p:sp>
        <p:nvSpPr>
          <p:cNvPr id="547" name="Google Shape;547;p41"/>
          <p:cNvSpPr txBox="1"/>
          <p:nvPr/>
        </p:nvSpPr>
        <p:spPr>
          <a:xfrm>
            <a:off x="1364500" y="1523075"/>
            <a:ext cx="641499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After analyzing the relationship OF MSRP with Transmission type, It seems that transmission types such as AUTOMATED_MANUAL, AUTOMATIC &amp; DIRECT_DRIVE have a positive relationship with transmission type and MSRP, whereas the MANUAL Transmission type has no relationship with Transmission &amp; and MSRP.</a:t>
            </a:r>
          </a:p>
        </p:txBody>
      </p:sp>
      <p:sp>
        <p:nvSpPr>
          <p:cNvPr id="18" name="Google Shape;177;p17">
            <a:extLst>
              <a:ext uri="{FF2B5EF4-FFF2-40B4-BE49-F238E27FC236}">
                <a16:creationId xmlns:a16="http://schemas.microsoft.com/office/drawing/2014/main" id="{EC803D96-EFD7-9A31-6B4F-4071D85BC8B0}"/>
              </a:ext>
            </a:extLst>
          </p:cNvPr>
          <p:cNvSpPr txBox="1"/>
          <p:nvPr/>
        </p:nvSpPr>
        <p:spPr>
          <a:xfrm>
            <a:off x="-127710" y="-73955"/>
            <a:ext cx="707939" cy="53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8.</a:t>
            </a:r>
            <a:endParaRPr sz="4000" dirty="0">
              <a:solidFill>
                <a:srgbClr val="FFFFFF"/>
              </a:solidFill>
            </a:endParaRPr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89679325-7C20-7F74-ACEF-BDC8EB54D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268" y="2183401"/>
            <a:ext cx="8339449" cy="272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7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line">
            <a:extLst>
              <a:ext uri="{FF2B5EF4-FFF2-40B4-BE49-F238E27FC236}">
                <a16:creationId xmlns:a16="http://schemas.microsoft.com/office/drawing/2014/main" id="{E570B1F7-E49C-47C9-97F0-F17BACC18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68" y="2183400"/>
            <a:ext cx="8557459" cy="2723479"/>
          </a:xfrm>
          <a:custGeom>
            <a:avLst/>
            <a:gdLst>
              <a:gd name="connsiteX0" fmla="*/ 0 w 8557459"/>
              <a:gd name="connsiteY0" fmla="*/ 0 h 2723479"/>
              <a:gd name="connsiteX1" fmla="*/ 743841 w 8557459"/>
              <a:gd name="connsiteY1" fmla="*/ 0 h 2723479"/>
              <a:gd name="connsiteX2" fmla="*/ 1402107 w 8557459"/>
              <a:gd name="connsiteY2" fmla="*/ 0 h 2723479"/>
              <a:gd name="connsiteX3" fmla="*/ 2231522 w 8557459"/>
              <a:gd name="connsiteY3" fmla="*/ 0 h 2723479"/>
              <a:gd name="connsiteX4" fmla="*/ 2804213 w 8557459"/>
              <a:gd name="connsiteY4" fmla="*/ 0 h 2723479"/>
              <a:gd name="connsiteX5" fmla="*/ 3462480 w 8557459"/>
              <a:gd name="connsiteY5" fmla="*/ 0 h 2723479"/>
              <a:gd name="connsiteX6" fmla="*/ 4291895 w 8557459"/>
              <a:gd name="connsiteY6" fmla="*/ 0 h 2723479"/>
              <a:gd name="connsiteX7" fmla="*/ 4864586 w 8557459"/>
              <a:gd name="connsiteY7" fmla="*/ 0 h 2723479"/>
              <a:gd name="connsiteX8" fmla="*/ 5437278 w 8557459"/>
              <a:gd name="connsiteY8" fmla="*/ 0 h 2723479"/>
              <a:gd name="connsiteX9" fmla="*/ 6266693 w 8557459"/>
              <a:gd name="connsiteY9" fmla="*/ 0 h 2723479"/>
              <a:gd name="connsiteX10" fmla="*/ 6924959 w 8557459"/>
              <a:gd name="connsiteY10" fmla="*/ 0 h 2723479"/>
              <a:gd name="connsiteX11" fmla="*/ 7412076 w 8557459"/>
              <a:gd name="connsiteY11" fmla="*/ 0 h 2723479"/>
              <a:gd name="connsiteX12" fmla="*/ 7899193 w 8557459"/>
              <a:gd name="connsiteY12" fmla="*/ 0 h 2723479"/>
              <a:gd name="connsiteX13" fmla="*/ 8557459 w 8557459"/>
              <a:gd name="connsiteY13" fmla="*/ 0 h 2723479"/>
              <a:gd name="connsiteX14" fmla="*/ 8557459 w 8557459"/>
              <a:gd name="connsiteY14" fmla="*/ 626400 h 2723479"/>
              <a:gd name="connsiteX15" fmla="*/ 8557459 w 8557459"/>
              <a:gd name="connsiteY15" fmla="*/ 1307270 h 2723479"/>
              <a:gd name="connsiteX16" fmla="*/ 8557459 w 8557459"/>
              <a:gd name="connsiteY16" fmla="*/ 1906435 h 2723479"/>
              <a:gd name="connsiteX17" fmla="*/ 8557459 w 8557459"/>
              <a:gd name="connsiteY17" fmla="*/ 2723479 h 2723479"/>
              <a:gd name="connsiteX18" fmla="*/ 7728044 w 8557459"/>
              <a:gd name="connsiteY18" fmla="*/ 2723479 h 2723479"/>
              <a:gd name="connsiteX19" fmla="*/ 7326501 w 8557459"/>
              <a:gd name="connsiteY19" fmla="*/ 2723479 h 2723479"/>
              <a:gd name="connsiteX20" fmla="*/ 6839385 w 8557459"/>
              <a:gd name="connsiteY20" fmla="*/ 2723479 h 2723479"/>
              <a:gd name="connsiteX21" fmla="*/ 6181118 w 8557459"/>
              <a:gd name="connsiteY21" fmla="*/ 2723479 h 2723479"/>
              <a:gd name="connsiteX22" fmla="*/ 5522852 w 8557459"/>
              <a:gd name="connsiteY22" fmla="*/ 2723479 h 2723479"/>
              <a:gd name="connsiteX23" fmla="*/ 4950161 w 8557459"/>
              <a:gd name="connsiteY23" fmla="*/ 2723479 h 2723479"/>
              <a:gd name="connsiteX24" fmla="*/ 4120746 w 8557459"/>
              <a:gd name="connsiteY24" fmla="*/ 2723479 h 2723479"/>
              <a:gd name="connsiteX25" fmla="*/ 3376905 w 8557459"/>
              <a:gd name="connsiteY25" fmla="*/ 2723479 h 2723479"/>
              <a:gd name="connsiteX26" fmla="*/ 2547490 w 8557459"/>
              <a:gd name="connsiteY26" fmla="*/ 2723479 h 2723479"/>
              <a:gd name="connsiteX27" fmla="*/ 1974798 w 8557459"/>
              <a:gd name="connsiteY27" fmla="*/ 2723479 h 2723479"/>
              <a:gd name="connsiteX28" fmla="*/ 1145383 w 8557459"/>
              <a:gd name="connsiteY28" fmla="*/ 2723479 h 2723479"/>
              <a:gd name="connsiteX29" fmla="*/ 658266 w 8557459"/>
              <a:gd name="connsiteY29" fmla="*/ 2723479 h 2723479"/>
              <a:gd name="connsiteX30" fmla="*/ 0 w 8557459"/>
              <a:gd name="connsiteY30" fmla="*/ 2723479 h 2723479"/>
              <a:gd name="connsiteX31" fmla="*/ 0 w 8557459"/>
              <a:gd name="connsiteY31" fmla="*/ 1988140 h 2723479"/>
              <a:gd name="connsiteX32" fmla="*/ 0 w 8557459"/>
              <a:gd name="connsiteY32" fmla="*/ 1361740 h 2723479"/>
              <a:gd name="connsiteX33" fmla="*/ 0 w 8557459"/>
              <a:gd name="connsiteY33" fmla="*/ 708105 h 2723479"/>
              <a:gd name="connsiteX34" fmla="*/ 0 w 8557459"/>
              <a:gd name="connsiteY34" fmla="*/ 0 h 2723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57459" h="2723479" fill="none" extrusionOk="0">
                <a:moveTo>
                  <a:pt x="0" y="0"/>
                </a:moveTo>
                <a:cubicBezTo>
                  <a:pt x="337190" y="-17825"/>
                  <a:pt x="411391" y="-9826"/>
                  <a:pt x="743841" y="0"/>
                </a:cubicBezTo>
                <a:cubicBezTo>
                  <a:pt x="1076291" y="9826"/>
                  <a:pt x="1250170" y="-13634"/>
                  <a:pt x="1402107" y="0"/>
                </a:cubicBezTo>
                <a:cubicBezTo>
                  <a:pt x="1554044" y="13634"/>
                  <a:pt x="1979192" y="11266"/>
                  <a:pt x="2231522" y="0"/>
                </a:cubicBezTo>
                <a:cubicBezTo>
                  <a:pt x="2483853" y="-11266"/>
                  <a:pt x="2603176" y="18334"/>
                  <a:pt x="2804213" y="0"/>
                </a:cubicBezTo>
                <a:cubicBezTo>
                  <a:pt x="3005250" y="-18334"/>
                  <a:pt x="3318861" y="27226"/>
                  <a:pt x="3462480" y="0"/>
                </a:cubicBezTo>
                <a:cubicBezTo>
                  <a:pt x="3606099" y="-27226"/>
                  <a:pt x="3980405" y="-3729"/>
                  <a:pt x="4291895" y="0"/>
                </a:cubicBezTo>
                <a:cubicBezTo>
                  <a:pt x="4603385" y="3729"/>
                  <a:pt x="4636702" y="26133"/>
                  <a:pt x="4864586" y="0"/>
                </a:cubicBezTo>
                <a:cubicBezTo>
                  <a:pt x="5092470" y="-26133"/>
                  <a:pt x="5307303" y="-28074"/>
                  <a:pt x="5437278" y="0"/>
                </a:cubicBezTo>
                <a:cubicBezTo>
                  <a:pt x="5567253" y="28074"/>
                  <a:pt x="5854637" y="-2438"/>
                  <a:pt x="6266693" y="0"/>
                </a:cubicBezTo>
                <a:cubicBezTo>
                  <a:pt x="6678750" y="2438"/>
                  <a:pt x="6615373" y="-3627"/>
                  <a:pt x="6924959" y="0"/>
                </a:cubicBezTo>
                <a:cubicBezTo>
                  <a:pt x="7234545" y="3627"/>
                  <a:pt x="7271063" y="1931"/>
                  <a:pt x="7412076" y="0"/>
                </a:cubicBezTo>
                <a:cubicBezTo>
                  <a:pt x="7553089" y="-1931"/>
                  <a:pt x="7758366" y="-14134"/>
                  <a:pt x="7899193" y="0"/>
                </a:cubicBezTo>
                <a:cubicBezTo>
                  <a:pt x="8040020" y="14134"/>
                  <a:pt x="8229690" y="31537"/>
                  <a:pt x="8557459" y="0"/>
                </a:cubicBezTo>
                <a:cubicBezTo>
                  <a:pt x="8538023" y="259874"/>
                  <a:pt x="8581460" y="439874"/>
                  <a:pt x="8557459" y="626400"/>
                </a:cubicBezTo>
                <a:cubicBezTo>
                  <a:pt x="8533458" y="812926"/>
                  <a:pt x="8583806" y="1077097"/>
                  <a:pt x="8557459" y="1307270"/>
                </a:cubicBezTo>
                <a:cubicBezTo>
                  <a:pt x="8531113" y="1537443"/>
                  <a:pt x="8537354" y="1651003"/>
                  <a:pt x="8557459" y="1906435"/>
                </a:cubicBezTo>
                <a:cubicBezTo>
                  <a:pt x="8577564" y="2161867"/>
                  <a:pt x="8592277" y="2365208"/>
                  <a:pt x="8557459" y="2723479"/>
                </a:cubicBezTo>
                <a:cubicBezTo>
                  <a:pt x="8318051" y="2746611"/>
                  <a:pt x="8058595" y="2695214"/>
                  <a:pt x="7728044" y="2723479"/>
                </a:cubicBezTo>
                <a:cubicBezTo>
                  <a:pt x="7397494" y="2751744"/>
                  <a:pt x="7426950" y="2728805"/>
                  <a:pt x="7326501" y="2723479"/>
                </a:cubicBezTo>
                <a:cubicBezTo>
                  <a:pt x="7226052" y="2718153"/>
                  <a:pt x="7010240" y="2732427"/>
                  <a:pt x="6839385" y="2723479"/>
                </a:cubicBezTo>
                <a:cubicBezTo>
                  <a:pt x="6668530" y="2714531"/>
                  <a:pt x="6322184" y="2694762"/>
                  <a:pt x="6181118" y="2723479"/>
                </a:cubicBezTo>
                <a:cubicBezTo>
                  <a:pt x="6040052" y="2752196"/>
                  <a:pt x="5701948" y="2691626"/>
                  <a:pt x="5522852" y="2723479"/>
                </a:cubicBezTo>
                <a:cubicBezTo>
                  <a:pt x="5343756" y="2755332"/>
                  <a:pt x="5069367" y="2738787"/>
                  <a:pt x="4950161" y="2723479"/>
                </a:cubicBezTo>
                <a:cubicBezTo>
                  <a:pt x="4830955" y="2708171"/>
                  <a:pt x="4521842" y="2699160"/>
                  <a:pt x="4120746" y="2723479"/>
                </a:cubicBezTo>
                <a:cubicBezTo>
                  <a:pt x="3719650" y="2747798"/>
                  <a:pt x="3616060" y="2727270"/>
                  <a:pt x="3376905" y="2723479"/>
                </a:cubicBezTo>
                <a:cubicBezTo>
                  <a:pt x="3137750" y="2719688"/>
                  <a:pt x="2800968" y="2699748"/>
                  <a:pt x="2547490" y="2723479"/>
                </a:cubicBezTo>
                <a:cubicBezTo>
                  <a:pt x="2294012" y="2747210"/>
                  <a:pt x="2214489" y="2740551"/>
                  <a:pt x="1974798" y="2723479"/>
                </a:cubicBezTo>
                <a:cubicBezTo>
                  <a:pt x="1735107" y="2706407"/>
                  <a:pt x="1516633" y="2740905"/>
                  <a:pt x="1145383" y="2723479"/>
                </a:cubicBezTo>
                <a:cubicBezTo>
                  <a:pt x="774134" y="2706053"/>
                  <a:pt x="893487" y="2724110"/>
                  <a:pt x="658266" y="2723479"/>
                </a:cubicBezTo>
                <a:cubicBezTo>
                  <a:pt x="423045" y="2722848"/>
                  <a:pt x="238464" y="2706961"/>
                  <a:pt x="0" y="2723479"/>
                </a:cubicBezTo>
                <a:cubicBezTo>
                  <a:pt x="-24021" y="2402937"/>
                  <a:pt x="-25862" y="2143558"/>
                  <a:pt x="0" y="1988140"/>
                </a:cubicBezTo>
                <a:cubicBezTo>
                  <a:pt x="25862" y="1832722"/>
                  <a:pt x="3509" y="1670621"/>
                  <a:pt x="0" y="1361740"/>
                </a:cubicBezTo>
                <a:cubicBezTo>
                  <a:pt x="-3509" y="1052859"/>
                  <a:pt x="6831" y="851837"/>
                  <a:pt x="0" y="708105"/>
                </a:cubicBezTo>
                <a:cubicBezTo>
                  <a:pt x="-6831" y="564374"/>
                  <a:pt x="-28541" y="330917"/>
                  <a:pt x="0" y="0"/>
                </a:cubicBezTo>
                <a:close/>
              </a:path>
              <a:path w="8557459" h="2723479" stroke="0" extrusionOk="0">
                <a:moveTo>
                  <a:pt x="0" y="0"/>
                </a:moveTo>
                <a:cubicBezTo>
                  <a:pt x="305567" y="-4285"/>
                  <a:pt x="365343" y="-4291"/>
                  <a:pt x="658266" y="0"/>
                </a:cubicBezTo>
                <a:cubicBezTo>
                  <a:pt x="951189" y="4291"/>
                  <a:pt x="923594" y="-16486"/>
                  <a:pt x="1059808" y="0"/>
                </a:cubicBezTo>
                <a:cubicBezTo>
                  <a:pt x="1196022" y="16486"/>
                  <a:pt x="1473858" y="-8671"/>
                  <a:pt x="1632500" y="0"/>
                </a:cubicBezTo>
                <a:cubicBezTo>
                  <a:pt x="1791142" y="8671"/>
                  <a:pt x="1979651" y="11729"/>
                  <a:pt x="2205191" y="0"/>
                </a:cubicBezTo>
                <a:cubicBezTo>
                  <a:pt x="2430731" y="-11729"/>
                  <a:pt x="2512039" y="-26814"/>
                  <a:pt x="2777883" y="0"/>
                </a:cubicBezTo>
                <a:cubicBezTo>
                  <a:pt x="3043727" y="26814"/>
                  <a:pt x="3296929" y="32163"/>
                  <a:pt x="3521724" y="0"/>
                </a:cubicBezTo>
                <a:cubicBezTo>
                  <a:pt x="3746519" y="-32163"/>
                  <a:pt x="3799688" y="-7084"/>
                  <a:pt x="3923266" y="0"/>
                </a:cubicBezTo>
                <a:cubicBezTo>
                  <a:pt x="4046844" y="7084"/>
                  <a:pt x="4527674" y="-25981"/>
                  <a:pt x="4752681" y="0"/>
                </a:cubicBezTo>
                <a:cubicBezTo>
                  <a:pt x="4977688" y="25981"/>
                  <a:pt x="5232850" y="11991"/>
                  <a:pt x="5410947" y="0"/>
                </a:cubicBezTo>
                <a:cubicBezTo>
                  <a:pt x="5589044" y="-11991"/>
                  <a:pt x="5671801" y="-18210"/>
                  <a:pt x="5812489" y="0"/>
                </a:cubicBezTo>
                <a:cubicBezTo>
                  <a:pt x="5953177" y="18210"/>
                  <a:pt x="6242990" y="29782"/>
                  <a:pt x="6470756" y="0"/>
                </a:cubicBezTo>
                <a:cubicBezTo>
                  <a:pt x="6698522" y="-29782"/>
                  <a:pt x="7056276" y="-2743"/>
                  <a:pt x="7300171" y="0"/>
                </a:cubicBezTo>
                <a:cubicBezTo>
                  <a:pt x="7544066" y="2743"/>
                  <a:pt x="7814364" y="-27011"/>
                  <a:pt x="7958437" y="0"/>
                </a:cubicBezTo>
                <a:cubicBezTo>
                  <a:pt x="8102510" y="27011"/>
                  <a:pt x="8261248" y="29220"/>
                  <a:pt x="8557459" y="0"/>
                </a:cubicBezTo>
                <a:cubicBezTo>
                  <a:pt x="8536638" y="171216"/>
                  <a:pt x="8588694" y="468077"/>
                  <a:pt x="8557459" y="708105"/>
                </a:cubicBezTo>
                <a:cubicBezTo>
                  <a:pt x="8526224" y="948134"/>
                  <a:pt x="8565550" y="1185332"/>
                  <a:pt x="8557459" y="1361740"/>
                </a:cubicBezTo>
                <a:cubicBezTo>
                  <a:pt x="8549368" y="1538148"/>
                  <a:pt x="8575541" y="1844199"/>
                  <a:pt x="8557459" y="2069844"/>
                </a:cubicBezTo>
                <a:cubicBezTo>
                  <a:pt x="8539377" y="2295489"/>
                  <a:pt x="8537614" y="2524701"/>
                  <a:pt x="8557459" y="2723479"/>
                </a:cubicBezTo>
                <a:cubicBezTo>
                  <a:pt x="8360752" y="2703119"/>
                  <a:pt x="8176885" y="2705574"/>
                  <a:pt x="8070342" y="2723479"/>
                </a:cubicBezTo>
                <a:cubicBezTo>
                  <a:pt x="7963799" y="2741384"/>
                  <a:pt x="7640716" y="2732795"/>
                  <a:pt x="7412076" y="2723479"/>
                </a:cubicBezTo>
                <a:cubicBezTo>
                  <a:pt x="7183436" y="2714163"/>
                  <a:pt x="6852029" y="2761590"/>
                  <a:pt x="6582661" y="2723479"/>
                </a:cubicBezTo>
                <a:cubicBezTo>
                  <a:pt x="6313293" y="2685368"/>
                  <a:pt x="6282416" y="2704800"/>
                  <a:pt x="6181118" y="2723479"/>
                </a:cubicBezTo>
                <a:cubicBezTo>
                  <a:pt x="6079820" y="2742158"/>
                  <a:pt x="5816652" y="2721686"/>
                  <a:pt x="5608427" y="2723479"/>
                </a:cubicBezTo>
                <a:cubicBezTo>
                  <a:pt x="5400202" y="2725272"/>
                  <a:pt x="5049483" y="2717379"/>
                  <a:pt x="4864586" y="2723479"/>
                </a:cubicBezTo>
                <a:cubicBezTo>
                  <a:pt x="4679689" y="2729579"/>
                  <a:pt x="4620670" y="2722223"/>
                  <a:pt x="4377469" y="2723479"/>
                </a:cubicBezTo>
                <a:cubicBezTo>
                  <a:pt x="4134268" y="2724735"/>
                  <a:pt x="3921467" y="2726815"/>
                  <a:pt x="3633629" y="2723479"/>
                </a:cubicBezTo>
                <a:cubicBezTo>
                  <a:pt x="3345791" y="2720143"/>
                  <a:pt x="3046498" y="2749487"/>
                  <a:pt x="2889788" y="2723479"/>
                </a:cubicBezTo>
                <a:cubicBezTo>
                  <a:pt x="2733078" y="2697471"/>
                  <a:pt x="2455666" y="2739322"/>
                  <a:pt x="2145947" y="2723479"/>
                </a:cubicBezTo>
                <a:cubicBezTo>
                  <a:pt x="1836228" y="2707636"/>
                  <a:pt x="1580696" y="2748880"/>
                  <a:pt x="1402107" y="2723479"/>
                </a:cubicBezTo>
                <a:cubicBezTo>
                  <a:pt x="1223518" y="2698078"/>
                  <a:pt x="1103385" y="2703034"/>
                  <a:pt x="914990" y="2723479"/>
                </a:cubicBezTo>
                <a:cubicBezTo>
                  <a:pt x="726595" y="2743924"/>
                  <a:pt x="199315" y="2707932"/>
                  <a:pt x="0" y="2723479"/>
                </a:cubicBezTo>
                <a:cubicBezTo>
                  <a:pt x="28282" y="2554900"/>
                  <a:pt x="23969" y="2216737"/>
                  <a:pt x="0" y="2015374"/>
                </a:cubicBezTo>
                <a:cubicBezTo>
                  <a:pt x="-23969" y="1814011"/>
                  <a:pt x="-383" y="1516324"/>
                  <a:pt x="0" y="1307270"/>
                </a:cubicBezTo>
                <a:cubicBezTo>
                  <a:pt x="383" y="1098216"/>
                  <a:pt x="-10361" y="873597"/>
                  <a:pt x="0" y="626400"/>
                </a:cubicBezTo>
                <a:cubicBezTo>
                  <a:pt x="10361" y="379203"/>
                  <a:pt x="-5220" y="155083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669372931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</p:pic>
      <p:grpSp>
        <p:nvGrpSpPr>
          <p:cNvPr id="10" name="Google Shape;229;p21">
            <a:extLst>
              <a:ext uri="{FF2B5EF4-FFF2-40B4-BE49-F238E27FC236}">
                <a16:creationId xmlns:a16="http://schemas.microsoft.com/office/drawing/2014/main" id="{25FBEA16-9658-B6E4-97F3-435D3A55F463}"/>
              </a:ext>
            </a:extLst>
          </p:cNvPr>
          <p:cNvGrpSpPr/>
          <p:nvPr/>
        </p:nvGrpSpPr>
        <p:grpSpPr>
          <a:xfrm>
            <a:off x="-414669" y="-410319"/>
            <a:ext cx="1152572" cy="1155019"/>
            <a:chOff x="6680825" y="2549350"/>
            <a:chExt cx="1539600" cy="1539600"/>
          </a:xfrm>
        </p:grpSpPr>
        <p:sp>
          <p:nvSpPr>
            <p:cNvPr id="11" name="Google Shape;230;p21">
              <a:extLst>
                <a:ext uri="{FF2B5EF4-FFF2-40B4-BE49-F238E27FC236}">
                  <a16:creationId xmlns:a16="http://schemas.microsoft.com/office/drawing/2014/main" id="{6A3E27A0-2EF4-D9C3-F564-CC630EA19CC8}"/>
                </a:ext>
              </a:extLst>
            </p:cNvPr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1;p21">
              <a:extLst>
                <a:ext uri="{FF2B5EF4-FFF2-40B4-BE49-F238E27FC236}">
                  <a16:creationId xmlns:a16="http://schemas.microsoft.com/office/drawing/2014/main" id="{D74B07FA-6CF4-23CB-921E-6DD33996D596}"/>
                </a:ext>
              </a:extLst>
            </p:cNvPr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2;p21">
              <a:extLst>
                <a:ext uri="{FF2B5EF4-FFF2-40B4-BE49-F238E27FC236}">
                  <a16:creationId xmlns:a16="http://schemas.microsoft.com/office/drawing/2014/main" id="{D45B7E9B-241D-D11B-4BC3-92E25B822841}"/>
                </a:ext>
              </a:extLst>
            </p:cNvPr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41"/>
          <p:cNvSpPr txBox="1">
            <a:spLocks noGrp="1"/>
          </p:cNvSpPr>
          <p:nvPr>
            <p:ph type="title" idx="4294967295"/>
          </p:nvPr>
        </p:nvSpPr>
        <p:spPr>
          <a:xfrm>
            <a:off x="1084462" y="458135"/>
            <a:ext cx="7421364" cy="8264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sz="2400" u="sng" dirty="0"/>
              <a:t>Insights Required</a:t>
            </a:r>
            <a:r>
              <a:rPr lang="en" sz="2000" dirty="0"/>
              <a:t>: How does the fuel effeciency of cars vary across different body styles and model years?</a:t>
            </a:r>
            <a:endParaRPr sz="2000" dirty="0"/>
          </a:p>
        </p:txBody>
      </p:sp>
      <p:sp>
        <p:nvSpPr>
          <p:cNvPr id="547" name="Google Shape;547;p41"/>
          <p:cNvSpPr txBox="1"/>
          <p:nvPr/>
        </p:nvSpPr>
        <p:spPr>
          <a:xfrm>
            <a:off x="1364500" y="1467289"/>
            <a:ext cx="641499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While performing the analysis of data. It’s been discovered that the trend of fuel efficiency was steady with slight ups and downs till </a:t>
            </a:r>
            <a:r>
              <a:rPr lang="en-US" sz="1050" b="1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2007</a:t>
            </a:r>
            <a:r>
              <a:rPr lang="en-US" sz="105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. Henceforth year 2007 trend of fuel efficiency started taking a positive surge.</a:t>
            </a:r>
          </a:p>
        </p:txBody>
      </p:sp>
      <p:sp>
        <p:nvSpPr>
          <p:cNvPr id="18" name="Google Shape;177;p17">
            <a:extLst>
              <a:ext uri="{FF2B5EF4-FFF2-40B4-BE49-F238E27FC236}">
                <a16:creationId xmlns:a16="http://schemas.microsoft.com/office/drawing/2014/main" id="{EC803D96-EFD7-9A31-6B4F-4071D85BC8B0}"/>
              </a:ext>
            </a:extLst>
          </p:cNvPr>
          <p:cNvSpPr txBox="1"/>
          <p:nvPr/>
        </p:nvSpPr>
        <p:spPr>
          <a:xfrm>
            <a:off x="-127710" y="-73955"/>
            <a:ext cx="707939" cy="53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9.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3456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colorful circles&#10;&#10;Description automatically generated">
            <a:extLst>
              <a:ext uri="{FF2B5EF4-FFF2-40B4-BE49-F238E27FC236}">
                <a16:creationId xmlns:a16="http://schemas.microsoft.com/office/drawing/2014/main" id="{DFF0C427-A091-95F5-396B-3DB43D959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68" y="2183400"/>
            <a:ext cx="8557459" cy="2723479"/>
          </a:xfrm>
          <a:custGeom>
            <a:avLst/>
            <a:gdLst>
              <a:gd name="connsiteX0" fmla="*/ 0 w 8557459"/>
              <a:gd name="connsiteY0" fmla="*/ 0 h 2723479"/>
              <a:gd name="connsiteX1" fmla="*/ 741646 w 8557459"/>
              <a:gd name="connsiteY1" fmla="*/ 0 h 2723479"/>
              <a:gd name="connsiteX2" fmla="*/ 1140995 w 8557459"/>
              <a:gd name="connsiteY2" fmla="*/ 0 h 2723479"/>
              <a:gd name="connsiteX3" fmla="*/ 1454768 w 8557459"/>
              <a:gd name="connsiteY3" fmla="*/ 0 h 2723479"/>
              <a:gd name="connsiteX4" fmla="*/ 2196414 w 8557459"/>
              <a:gd name="connsiteY4" fmla="*/ 0 h 2723479"/>
              <a:gd name="connsiteX5" fmla="*/ 2681337 w 8557459"/>
              <a:gd name="connsiteY5" fmla="*/ 0 h 2723479"/>
              <a:gd name="connsiteX6" fmla="*/ 3422984 w 8557459"/>
              <a:gd name="connsiteY6" fmla="*/ 0 h 2723479"/>
              <a:gd name="connsiteX7" fmla="*/ 3907906 w 8557459"/>
              <a:gd name="connsiteY7" fmla="*/ 0 h 2723479"/>
              <a:gd name="connsiteX8" fmla="*/ 4478404 w 8557459"/>
              <a:gd name="connsiteY8" fmla="*/ 0 h 2723479"/>
              <a:gd name="connsiteX9" fmla="*/ 4792177 w 8557459"/>
              <a:gd name="connsiteY9" fmla="*/ 0 h 2723479"/>
              <a:gd name="connsiteX10" fmla="*/ 5448249 w 8557459"/>
              <a:gd name="connsiteY10" fmla="*/ 0 h 2723479"/>
              <a:gd name="connsiteX11" fmla="*/ 6018746 w 8557459"/>
              <a:gd name="connsiteY11" fmla="*/ 0 h 2723479"/>
              <a:gd name="connsiteX12" fmla="*/ 6674818 w 8557459"/>
              <a:gd name="connsiteY12" fmla="*/ 0 h 2723479"/>
              <a:gd name="connsiteX13" fmla="*/ 7074166 w 8557459"/>
              <a:gd name="connsiteY13" fmla="*/ 0 h 2723479"/>
              <a:gd name="connsiteX14" fmla="*/ 7815813 w 8557459"/>
              <a:gd name="connsiteY14" fmla="*/ 0 h 2723479"/>
              <a:gd name="connsiteX15" fmla="*/ 8557459 w 8557459"/>
              <a:gd name="connsiteY15" fmla="*/ 0 h 2723479"/>
              <a:gd name="connsiteX16" fmla="*/ 8557459 w 8557459"/>
              <a:gd name="connsiteY16" fmla="*/ 571931 h 2723479"/>
              <a:gd name="connsiteX17" fmla="*/ 8557459 w 8557459"/>
              <a:gd name="connsiteY17" fmla="*/ 1171096 h 2723479"/>
              <a:gd name="connsiteX18" fmla="*/ 8557459 w 8557459"/>
              <a:gd name="connsiteY18" fmla="*/ 1715792 h 2723479"/>
              <a:gd name="connsiteX19" fmla="*/ 8557459 w 8557459"/>
              <a:gd name="connsiteY19" fmla="*/ 2723479 h 2723479"/>
              <a:gd name="connsiteX20" fmla="*/ 7986962 w 8557459"/>
              <a:gd name="connsiteY20" fmla="*/ 2723479 h 2723479"/>
              <a:gd name="connsiteX21" fmla="*/ 7502039 w 8557459"/>
              <a:gd name="connsiteY21" fmla="*/ 2723479 h 2723479"/>
              <a:gd name="connsiteX22" fmla="*/ 6931542 w 8557459"/>
              <a:gd name="connsiteY22" fmla="*/ 2723479 h 2723479"/>
              <a:gd name="connsiteX23" fmla="*/ 6532194 w 8557459"/>
              <a:gd name="connsiteY23" fmla="*/ 2723479 h 2723479"/>
              <a:gd name="connsiteX24" fmla="*/ 6047271 w 8557459"/>
              <a:gd name="connsiteY24" fmla="*/ 2723479 h 2723479"/>
              <a:gd name="connsiteX25" fmla="*/ 5476774 w 8557459"/>
              <a:gd name="connsiteY25" fmla="*/ 2723479 h 2723479"/>
              <a:gd name="connsiteX26" fmla="*/ 5163000 w 8557459"/>
              <a:gd name="connsiteY26" fmla="*/ 2723479 h 2723479"/>
              <a:gd name="connsiteX27" fmla="*/ 4849227 w 8557459"/>
              <a:gd name="connsiteY27" fmla="*/ 2723479 h 2723479"/>
              <a:gd name="connsiteX28" fmla="*/ 4449879 w 8557459"/>
              <a:gd name="connsiteY28" fmla="*/ 2723479 h 2723479"/>
              <a:gd name="connsiteX29" fmla="*/ 4136105 w 8557459"/>
              <a:gd name="connsiteY29" fmla="*/ 2723479 h 2723479"/>
              <a:gd name="connsiteX30" fmla="*/ 3480033 w 8557459"/>
              <a:gd name="connsiteY30" fmla="*/ 2723479 h 2723479"/>
              <a:gd name="connsiteX31" fmla="*/ 3080685 w 8557459"/>
              <a:gd name="connsiteY31" fmla="*/ 2723479 h 2723479"/>
              <a:gd name="connsiteX32" fmla="*/ 2766912 w 8557459"/>
              <a:gd name="connsiteY32" fmla="*/ 2723479 h 2723479"/>
              <a:gd name="connsiteX33" fmla="*/ 2453138 w 8557459"/>
              <a:gd name="connsiteY33" fmla="*/ 2723479 h 2723479"/>
              <a:gd name="connsiteX34" fmla="*/ 1882641 w 8557459"/>
              <a:gd name="connsiteY34" fmla="*/ 2723479 h 2723479"/>
              <a:gd name="connsiteX35" fmla="*/ 1397718 w 8557459"/>
              <a:gd name="connsiteY35" fmla="*/ 2723479 h 2723479"/>
              <a:gd name="connsiteX36" fmla="*/ 998370 w 8557459"/>
              <a:gd name="connsiteY36" fmla="*/ 2723479 h 2723479"/>
              <a:gd name="connsiteX37" fmla="*/ 0 w 8557459"/>
              <a:gd name="connsiteY37" fmla="*/ 2723479 h 2723479"/>
              <a:gd name="connsiteX38" fmla="*/ 0 w 8557459"/>
              <a:gd name="connsiteY38" fmla="*/ 2151548 h 2723479"/>
              <a:gd name="connsiteX39" fmla="*/ 0 w 8557459"/>
              <a:gd name="connsiteY39" fmla="*/ 1579618 h 2723479"/>
              <a:gd name="connsiteX40" fmla="*/ 0 w 8557459"/>
              <a:gd name="connsiteY40" fmla="*/ 1089392 h 2723479"/>
              <a:gd name="connsiteX41" fmla="*/ 0 w 8557459"/>
              <a:gd name="connsiteY41" fmla="*/ 571931 h 2723479"/>
              <a:gd name="connsiteX42" fmla="*/ 0 w 8557459"/>
              <a:gd name="connsiteY42" fmla="*/ 0 h 2723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8557459" h="2723479" fill="none" extrusionOk="0">
                <a:moveTo>
                  <a:pt x="0" y="0"/>
                </a:moveTo>
                <a:cubicBezTo>
                  <a:pt x="300543" y="-72930"/>
                  <a:pt x="402962" y="41089"/>
                  <a:pt x="741646" y="0"/>
                </a:cubicBezTo>
                <a:cubicBezTo>
                  <a:pt x="1080330" y="-41089"/>
                  <a:pt x="967764" y="40073"/>
                  <a:pt x="1140995" y="0"/>
                </a:cubicBezTo>
                <a:cubicBezTo>
                  <a:pt x="1314226" y="-40073"/>
                  <a:pt x="1363859" y="11171"/>
                  <a:pt x="1454768" y="0"/>
                </a:cubicBezTo>
                <a:cubicBezTo>
                  <a:pt x="1545677" y="-11171"/>
                  <a:pt x="1826869" y="73767"/>
                  <a:pt x="2196414" y="0"/>
                </a:cubicBezTo>
                <a:cubicBezTo>
                  <a:pt x="2565959" y="-73767"/>
                  <a:pt x="2570849" y="13340"/>
                  <a:pt x="2681337" y="0"/>
                </a:cubicBezTo>
                <a:cubicBezTo>
                  <a:pt x="2791825" y="-13340"/>
                  <a:pt x="3234294" y="69204"/>
                  <a:pt x="3422984" y="0"/>
                </a:cubicBezTo>
                <a:cubicBezTo>
                  <a:pt x="3611674" y="-69204"/>
                  <a:pt x="3703183" y="45823"/>
                  <a:pt x="3907906" y="0"/>
                </a:cubicBezTo>
                <a:cubicBezTo>
                  <a:pt x="4112629" y="-45823"/>
                  <a:pt x="4283414" y="18526"/>
                  <a:pt x="4478404" y="0"/>
                </a:cubicBezTo>
                <a:cubicBezTo>
                  <a:pt x="4673394" y="-18526"/>
                  <a:pt x="4699394" y="36084"/>
                  <a:pt x="4792177" y="0"/>
                </a:cubicBezTo>
                <a:cubicBezTo>
                  <a:pt x="4884960" y="-36084"/>
                  <a:pt x="5201321" y="46537"/>
                  <a:pt x="5448249" y="0"/>
                </a:cubicBezTo>
                <a:cubicBezTo>
                  <a:pt x="5695177" y="-46537"/>
                  <a:pt x="5807020" y="59170"/>
                  <a:pt x="6018746" y="0"/>
                </a:cubicBezTo>
                <a:cubicBezTo>
                  <a:pt x="6230472" y="-59170"/>
                  <a:pt x="6437003" y="40998"/>
                  <a:pt x="6674818" y="0"/>
                </a:cubicBezTo>
                <a:cubicBezTo>
                  <a:pt x="6912633" y="-40998"/>
                  <a:pt x="6932351" y="5295"/>
                  <a:pt x="7074166" y="0"/>
                </a:cubicBezTo>
                <a:cubicBezTo>
                  <a:pt x="7215981" y="-5295"/>
                  <a:pt x="7504409" y="61051"/>
                  <a:pt x="7815813" y="0"/>
                </a:cubicBezTo>
                <a:cubicBezTo>
                  <a:pt x="8127217" y="-61051"/>
                  <a:pt x="8242604" y="30993"/>
                  <a:pt x="8557459" y="0"/>
                </a:cubicBezTo>
                <a:cubicBezTo>
                  <a:pt x="8605970" y="221146"/>
                  <a:pt x="8555933" y="394613"/>
                  <a:pt x="8557459" y="571931"/>
                </a:cubicBezTo>
                <a:cubicBezTo>
                  <a:pt x="8558985" y="749249"/>
                  <a:pt x="8522898" y="961442"/>
                  <a:pt x="8557459" y="1171096"/>
                </a:cubicBezTo>
                <a:cubicBezTo>
                  <a:pt x="8592020" y="1380751"/>
                  <a:pt x="8510284" y="1447970"/>
                  <a:pt x="8557459" y="1715792"/>
                </a:cubicBezTo>
                <a:cubicBezTo>
                  <a:pt x="8604634" y="1983614"/>
                  <a:pt x="8553256" y="2288738"/>
                  <a:pt x="8557459" y="2723479"/>
                </a:cubicBezTo>
                <a:cubicBezTo>
                  <a:pt x="8431157" y="2743426"/>
                  <a:pt x="8215873" y="2669435"/>
                  <a:pt x="7986962" y="2723479"/>
                </a:cubicBezTo>
                <a:cubicBezTo>
                  <a:pt x="7758051" y="2777523"/>
                  <a:pt x="7650203" y="2697029"/>
                  <a:pt x="7502039" y="2723479"/>
                </a:cubicBezTo>
                <a:cubicBezTo>
                  <a:pt x="7353875" y="2749929"/>
                  <a:pt x="7142641" y="2714638"/>
                  <a:pt x="6931542" y="2723479"/>
                </a:cubicBezTo>
                <a:cubicBezTo>
                  <a:pt x="6720443" y="2732320"/>
                  <a:pt x="6705820" y="2682237"/>
                  <a:pt x="6532194" y="2723479"/>
                </a:cubicBezTo>
                <a:cubicBezTo>
                  <a:pt x="6358568" y="2764721"/>
                  <a:pt x="6171449" y="2705807"/>
                  <a:pt x="6047271" y="2723479"/>
                </a:cubicBezTo>
                <a:cubicBezTo>
                  <a:pt x="5923093" y="2741151"/>
                  <a:pt x="5634316" y="2676256"/>
                  <a:pt x="5476774" y="2723479"/>
                </a:cubicBezTo>
                <a:cubicBezTo>
                  <a:pt x="5319232" y="2770702"/>
                  <a:pt x="5282745" y="2689405"/>
                  <a:pt x="5163000" y="2723479"/>
                </a:cubicBezTo>
                <a:cubicBezTo>
                  <a:pt x="5043255" y="2757553"/>
                  <a:pt x="4956767" y="2701080"/>
                  <a:pt x="4849227" y="2723479"/>
                </a:cubicBezTo>
                <a:cubicBezTo>
                  <a:pt x="4741687" y="2745878"/>
                  <a:pt x="4632951" y="2679913"/>
                  <a:pt x="4449879" y="2723479"/>
                </a:cubicBezTo>
                <a:cubicBezTo>
                  <a:pt x="4266807" y="2767045"/>
                  <a:pt x="4267710" y="2695846"/>
                  <a:pt x="4136105" y="2723479"/>
                </a:cubicBezTo>
                <a:cubicBezTo>
                  <a:pt x="4004500" y="2751112"/>
                  <a:pt x="3775844" y="2698599"/>
                  <a:pt x="3480033" y="2723479"/>
                </a:cubicBezTo>
                <a:cubicBezTo>
                  <a:pt x="3184222" y="2748359"/>
                  <a:pt x="3171717" y="2700196"/>
                  <a:pt x="3080685" y="2723479"/>
                </a:cubicBezTo>
                <a:cubicBezTo>
                  <a:pt x="2989653" y="2746762"/>
                  <a:pt x="2876279" y="2689049"/>
                  <a:pt x="2766912" y="2723479"/>
                </a:cubicBezTo>
                <a:cubicBezTo>
                  <a:pt x="2657545" y="2757909"/>
                  <a:pt x="2538414" y="2705332"/>
                  <a:pt x="2453138" y="2723479"/>
                </a:cubicBezTo>
                <a:cubicBezTo>
                  <a:pt x="2367862" y="2741626"/>
                  <a:pt x="2124377" y="2655431"/>
                  <a:pt x="1882641" y="2723479"/>
                </a:cubicBezTo>
                <a:cubicBezTo>
                  <a:pt x="1640905" y="2791527"/>
                  <a:pt x="1520804" y="2711258"/>
                  <a:pt x="1397718" y="2723479"/>
                </a:cubicBezTo>
                <a:cubicBezTo>
                  <a:pt x="1274632" y="2735700"/>
                  <a:pt x="1152610" y="2675915"/>
                  <a:pt x="998370" y="2723479"/>
                </a:cubicBezTo>
                <a:cubicBezTo>
                  <a:pt x="844130" y="2771043"/>
                  <a:pt x="288382" y="2624301"/>
                  <a:pt x="0" y="2723479"/>
                </a:cubicBezTo>
                <a:cubicBezTo>
                  <a:pt x="-50728" y="2478333"/>
                  <a:pt x="2964" y="2343012"/>
                  <a:pt x="0" y="2151548"/>
                </a:cubicBezTo>
                <a:cubicBezTo>
                  <a:pt x="-2964" y="1960084"/>
                  <a:pt x="68186" y="1837421"/>
                  <a:pt x="0" y="1579618"/>
                </a:cubicBezTo>
                <a:cubicBezTo>
                  <a:pt x="-68186" y="1321815"/>
                  <a:pt x="10449" y="1256428"/>
                  <a:pt x="0" y="1089392"/>
                </a:cubicBezTo>
                <a:cubicBezTo>
                  <a:pt x="-10449" y="922356"/>
                  <a:pt x="45558" y="816859"/>
                  <a:pt x="0" y="571931"/>
                </a:cubicBezTo>
                <a:cubicBezTo>
                  <a:pt x="-45558" y="327003"/>
                  <a:pt x="55804" y="276016"/>
                  <a:pt x="0" y="0"/>
                </a:cubicBezTo>
                <a:close/>
              </a:path>
              <a:path w="8557459" h="2723479" stroke="0" extrusionOk="0">
                <a:moveTo>
                  <a:pt x="0" y="0"/>
                </a:moveTo>
                <a:cubicBezTo>
                  <a:pt x="212668" y="-63858"/>
                  <a:pt x="440286" y="11684"/>
                  <a:pt x="570497" y="0"/>
                </a:cubicBezTo>
                <a:cubicBezTo>
                  <a:pt x="700708" y="-11684"/>
                  <a:pt x="876895" y="47381"/>
                  <a:pt x="969845" y="0"/>
                </a:cubicBezTo>
                <a:cubicBezTo>
                  <a:pt x="1062795" y="-47381"/>
                  <a:pt x="1383562" y="83796"/>
                  <a:pt x="1711492" y="0"/>
                </a:cubicBezTo>
                <a:cubicBezTo>
                  <a:pt x="2039422" y="-83796"/>
                  <a:pt x="2101834" y="39621"/>
                  <a:pt x="2281989" y="0"/>
                </a:cubicBezTo>
                <a:cubicBezTo>
                  <a:pt x="2462144" y="-39621"/>
                  <a:pt x="2760026" y="37065"/>
                  <a:pt x="3023636" y="0"/>
                </a:cubicBezTo>
                <a:cubicBezTo>
                  <a:pt x="3287246" y="-37065"/>
                  <a:pt x="3395279" y="61586"/>
                  <a:pt x="3765282" y="0"/>
                </a:cubicBezTo>
                <a:cubicBezTo>
                  <a:pt x="4135285" y="-61586"/>
                  <a:pt x="3928545" y="24832"/>
                  <a:pt x="4079055" y="0"/>
                </a:cubicBezTo>
                <a:cubicBezTo>
                  <a:pt x="4229565" y="-24832"/>
                  <a:pt x="4519527" y="37246"/>
                  <a:pt x="4820702" y="0"/>
                </a:cubicBezTo>
                <a:cubicBezTo>
                  <a:pt x="5121877" y="-37246"/>
                  <a:pt x="5301833" y="45387"/>
                  <a:pt x="5476774" y="0"/>
                </a:cubicBezTo>
                <a:cubicBezTo>
                  <a:pt x="5651715" y="-45387"/>
                  <a:pt x="5745728" y="12825"/>
                  <a:pt x="5961696" y="0"/>
                </a:cubicBezTo>
                <a:cubicBezTo>
                  <a:pt x="6177664" y="-12825"/>
                  <a:pt x="6172805" y="30105"/>
                  <a:pt x="6275470" y="0"/>
                </a:cubicBezTo>
                <a:cubicBezTo>
                  <a:pt x="6378135" y="-30105"/>
                  <a:pt x="6694852" y="16383"/>
                  <a:pt x="6845967" y="0"/>
                </a:cubicBezTo>
                <a:cubicBezTo>
                  <a:pt x="6997082" y="-16383"/>
                  <a:pt x="7203556" y="25377"/>
                  <a:pt x="7416464" y="0"/>
                </a:cubicBezTo>
                <a:cubicBezTo>
                  <a:pt x="7629372" y="-25377"/>
                  <a:pt x="7847572" y="30474"/>
                  <a:pt x="8072536" y="0"/>
                </a:cubicBezTo>
                <a:cubicBezTo>
                  <a:pt x="8297500" y="-30474"/>
                  <a:pt x="8334868" y="55181"/>
                  <a:pt x="8557459" y="0"/>
                </a:cubicBezTo>
                <a:cubicBezTo>
                  <a:pt x="8613691" y="178152"/>
                  <a:pt x="8554665" y="313089"/>
                  <a:pt x="8557459" y="490226"/>
                </a:cubicBezTo>
                <a:cubicBezTo>
                  <a:pt x="8560253" y="667363"/>
                  <a:pt x="8556470" y="831741"/>
                  <a:pt x="8557459" y="980452"/>
                </a:cubicBezTo>
                <a:cubicBezTo>
                  <a:pt x="8558448" y="1129163"/>
                  <a:pt x="8537933" y="1421007"/>
                  <a:pt x="8557459" y="1552383"/>
                </a:cubicBezTo>
                <a:cubicBezTo>
                  <a:pt x="8576985" y="1683759"/>
                  <a:pt x="8505074" y="1925366"/>
                  <a:pt x="8557459" y="2124314"/>
                </a:cubicBezTo>
                <a:cubicBezTo>
                  <a:pt x="8609844" y="2323262"/>
                  <a:pt x="8490143" y="2593882"/>
                  <a:pt x="8557459" y="2723479"/>
                </a:cubicBezTo>
                <a:cubicBezTo>
                  <a:pt x="8376136" y="2735112"/>
                  <a:pt x="8213435" y="2662574"/>
                  <a:pt x="7986962" y="2723479"/>
                </a:cubicBezTo>
                <a:cubicBezTo>
                  <a:pt x="7760489" y="2784384"/>
                  <a:pt x="7747971" y="2720879"/>
                  <a:pt x="7587614" y="2723479"/>
                </a:cubicBezTo>
                <a:cubicBezTo>
                  <a:pt x="7427257" y="2726079"/>
                  <a:pt x="7166023" y="2658903"/>
                  <a:pt x="6845967" y="2723479"/>
                </a:cubicBezTo>
                <a:cubicBezTo>
                  <a:pt x="6525911" y="2788055"/>
                  <a:pt x="6629047" y="2719464"/>
                  <a:pt x="6532194" y="2723479"/>
                </a:cubicBezTo>
                <a:cubicBezTo>
                  <a:pt x="6435341" y="2727494"/>
                  <a:pt x="6192458" y="2665875"/>
                  <a:pt x="6047271" y="2723479"/>
                </a:cubicBezTo>
                <a:cubicBezTo>
                  <a:pt x="5902084" y="2781083"/>
                  <a:pt x="5695974" y="2691366"/>
                  <a:pt x="5562348" y="2723479"/>
                </a:cubicBezTo>
                <a:cubicBezTo>
                  <a:pt x="5428722" y="2755592"/>
                  <a:pt x="5313271" y="2718950"/>
                  <a:pt x="5077426" y="2723479"/>
                </a:cubicBezTo>
                <a:cubicBezTo>
                  <a:pt x="4841581" y="2728008"/>
                  <a:pt x="4596559" y="2715654"/>
                  <a:pt x="4421354" y="2723479"/>
                </a:cubicBezTo>
                <a:cubicBezTo>
                  <a:pt x="4246149" y="2731304"/>
                  <a:pt x="4161495" y="2688714"/>
                  <a:pt x="3936431" y="2723479"/>
                </a:cubicBezTo>
                <a:cubicBezTo>
                  <a:pt x="3711367" y="2758244"/>
                  <a:pt x="3511266" y="2704825"/>
                  <a:pt x="3280359" y="2723479"/>
                </a:cubicBezTo>
                <a:cubicBezTo>
                  <a:pt x="3049452" y="2742133"/>
                  <a:pt x="2876105" y="2692550"/>
                  <a:pt x="2538713" y="2723479"/>
                </a:cubicBezTo>
                <a:cubicBezTo>
                  <a:pt x="2201321" y="2754408"/>
                  <a:pt x="2110232" y="2659634"/>
                  <a:pt x="1882641" y="2723479"/>
                </a:cubicBezTo>
                <a:cubicBezTo>
                  <a:pt x="1655050" y="2787324"/>
                  <a:pt x="1344572" y="2640700"/>
                  <a:pt x="1140995" y="2723479"/>
                </a:cubicBezTo>
                <a:cubicBezTo>
                  <a:pt x="937418" y="2806258"/>
                  <a:pt x="764013" y="2723280"/>
                  <a:pt x="484923" y="2723479"/>
                </a:cubicBezTo>
                <a:cubicBezTo>
                  <a:pt x="205833" y="2723678"/>
                  <a:pt x="115191" y="2692232"/>
                  <a:pt x="0" y="2723479"/>
                </a:cubicBezTo>
                <a:cubicBezTo>
                  <a:pt x="-31218" y="2522272"/>
                  <a:pt x="26721" y="2387500"/>
                  <a:pt x="0" y="2151548"/>
                </a:cubicBezTo>
                <a:cubicBezTo>
                  <a:pt x="-26721" y="1915596"/>
                  <a:pt x="50268" y="1742054"/>
                  <a:pt x="0" y="1606853"/>
                </a:cubicBezTo>
                <a:cubicBezTo>
                  <a:pt x="-50268" y="1471653"/>
                  <a:pt x="42842" y="1177496"/>
                  <a:pt x="0" y="1034922"/>
                </a:cubicBezTo>
                <a:cubicBezTo>
                  <a:pt x="-42842" y="892348"/>
                  <a:pt x="97567" y="396279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0346068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grpSp>
        <p:nvGrpSpPr>
          <p:cNvPr id="10" name="Google Shape;229;p21">
            <a:extLst>
              <a:ext uri="{FF2B5EF4-FFF2-40B4-BE49-F238E27FC236}">
                <a16:creationId xmlns:a16="http://schemas.microsoft.com/office/drawing/2014/main" id="{25FBEA16-9658-B6E4-97F3-435D3A55F463}"/>
              </a:ext>
            </a:extLst>
          </p:cNvPr>
          <p:cNvGrpSpPr/>
          <p:nvPr/>
        </p:nvGrpSpPr>
        <p:grpSpPr>
          <a:xfrm>
            <a:off x="-414669" y="-410319"/>
            <a:ext cx="1152572" cy="1155019"/>
            <a:chOff x="6680825" y="2549350"/>
            <a:chExt cx="1539600" cy="1539600"/>
          </a:xfrm>
        </p:grpSpPr>
        <p:sp>
          <p:nvSpPr>
            <p:cNvPr id="11" name="Google Shape;230;p21">
              <a:extLst>
                <a:ext uri="{FF2B5EF4-FFF2-40B4-BE49-F238E27FC236}">
                  <a16:creationId xmlns:a16="http://schemas.microsoft.com/office/drawing/2014/main" id="{6A3E27A0-2EF4-D9C3-F564-CC630EA19CC8}"/>
                </a:ext>
              </a:extLst>
            </p:cNvPr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1;p21">
              <a:extLst>
                <a:ext uri="{FF2B5EF4-FFF2-40B4-BE49-F238E27FC236}">
                  <a16:creationId xmlns:a16="http://schemas.microsoft.com/office/drawing/2014/main" id="{D74B07FA-6CF4-23CB-921E-6DD33996D596}"/>
                </a:ext>
              </a:extLst>
            </p:cNvPr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2;p21">
              <a:extLst>
                <a:ext uri="{FF2B5EF4-FFF2-40B4-BE49-F238E27FC236}">
                  <a16:creationId xmlns:a16="http://schemas.microsoft.com/office/drawing/2014/main" id="{D45B7E9B-241D-D11B-4BC3-92E25B822841}"/>
                </a:ext>
              </a:extLst>
            </p:cNvPr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41"/>
          <p:cNvSpPr txBox="1">
            <a:spLocks noGrp="1"/>
          </p:cNvSpPr>
          <p:nvPr>
            <p:ph type="title" idx="4294967295"/>
          </p:nvPr>
        </p:nvSpPr>
        <p:spPr>
          <a:xfrm>
            <a:off x="846336" y="569707"/>
            <a:ext cx="7754739" cy="8264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sz="2400" u="sng" dirty="0"/>
              <a:t>Insights Required</a:t>
            </a:r>
            <a:r>
              <a:rPr lang="en" sz="2000" dirty="0"/>
              <a:t>: How does the car’s horsepower, MPG and price vary across different brands?</a:t>
            </a:r>
            <a:endParaRPr sz="2000" dirty="0"/>
          </a:p>
        </p:txBody>
      </p:sp>
      <p:sp>
        <p:nvSpPr>
          <p:cNvPr id="547" name="Google Shape;547;p41"/>
          <p:cNvSpPr txBox="1"/>
          <p:nvPr/>
        </p:nvSpPr>
        <p:spPr>
          <a:xfrm>
            <a:off x="1364500" y="1523075"/>
            <a:ext cx="641499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05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" name="Google Shape;177;p17">
            <a:extLst>
              <a:ext uri="{FF2B5EF4-FFF2-40B4-BE49-F238E27FC236}">
                <a16:creationId xmlns:a16="http://schemas.microsoft.com/office/drawing/2014/main" id="{EC803D96-EFD7-9A31-6B4F-4071D85BC8B0}"/>
              </a:ext>
            </a:extLst>
          </p:cNvPr>
          <p:cNvSpPr txBox="1"/>
          <p:nvPr/>
        </p:nvSpPr>
        <p:spPr>
          <a:xfrm>
            <a:off x="-233800" y="-98986"/>
            <a:ext cx="917403" cy="53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10.</a:t>
            </a:r>
            <a:endParaRPr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7470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AF0BED38-CBDD-C6F5-9D87-87D8420FD9EE}"/>
              </a:ext>
            </a:extLst>
          </p:cNvPr>
          <p:cNvSpPr/>
          <p:nvPr/>
        </p:nvSpPr>
        <p:spPr>
          <a:xfrm>
            <a:off x="8483428" y="4502734"/>
            <a:ext cx="660571" cy="538503"/>
          </a:xfrm>
          <a:prstGeom prst="ellipse">
            <a:avLst/>
          </a:prstGeom>
          <a:solidFill>
            <a:schemeClr val="tx2"/>
          </a:solidFill>
          <a:ln>
            <a:noFill/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22" name="Google Shape;257;p23">
            <a:extLst>
              <a:ext uri="{FF2B5EF4-FFF2-40B4-BE49-F238E27FC236}">
                <a16:creationId xmlns:a16="http://schemas.microsoft.com/office/drawing/2014/main" id="{BF6D341C-F88E-5617-130E-EAB212C2B90A}"/>
              </a:ext>
            </a:extLst>
          </p:cNvPr>
          <p:cNvSpPr/>
          <p:nvPr/>
        </p:nvSpPr>
        <p:spPr>
          <a:xfrm>
            <a:off x="6869737" y="4186589"/>
            <a:ext cx="1576407" cy="385518"/>
          </a:xfrm>
          <a:custGeom>
            <a:avLst/>
            <a:gdLst/>
            <a:ahLst/>
            <a:cxnLst/>
            <a:rect l="l" t="t" r="r" b="b"/>
            <a:pathLst>
              <a:path w="12190627" h="3014410" extrusionOk="0">
                <a:moveTo>
                  <a:pt x="0" y="0"/>
                </a:moveTo>
                <a:lnTo>
                  <a:pt x="12190627" y="0"/>
                </a:lnTo>
                <a:lnTo>
                  <a:pt x="12190627" y="3014409"/>
                </a:lnTo>
                <a:lnTo>
                  <a:pt x="0" y="30144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526" name="Google Shape;257;p23">
            <a:extLst>
              <a:ext uri="{FF2B5EF4-FFF2-40B4-BE49-F238E27FC236}">
                <a16:creationId xmlns:a16="http://schemas.microsoft.com/office/drawing/2014/main" id="{0509500D-170F-BE67-C10F-498C84B201AE}"/>
              </a:ext>
            </a:extLst>
          </p:cNvPr>
          <p:cNvSpPr/>
          <p:nvPr/>
        </p:nvSpPr>
        <p:spPr>
          <a:xfrm>
            <a:off x="490495" y="4169500"/>
            <a:ext cx="2499968" cy="385518"/>
          </a:xfrm>
          <a:custGeom>
            <a:avLst/>
            <a:gdLst/>
            <a:ahLst/>
            <a:cxnLst/>
            <a:rect l="l" t="t" r="r" b="b"/>
            <a:pathLst>
              <a:path w="12190627" h="3014410" extrusionOk="0">
                <a:moveTo>
                  <a:pt x="0" y="0"/>
                </a:moveTo>
                <a:lnTo>
                  <a:pt x="12190627" y="0"/>
                </a:lnTo>
                <a:lnTo>
                  <a:pt x="12190627" y="3014409"/>
                </a:lnTo>
                <a:lnTo>
                  <a:pt x="0" y="30144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523" name="Google Shape;257;p23">
            <a:extLst>
              <a:ext uri="{FF2B5EF4-FFF2-40B4-BE49-F238E27FC236}">
                <a16:creationId xmlns:a16="http://schemas.microsoft.com/office/drawing/2014/main" id="{4BDCC7E7-3EDA-FE0B-60E8-B5CB6E6E8470}"/>
              </a:ext>
            </a:extLst>
          </p:cNvPr>
          <p:cNvSpPr/>
          <p:nvPr/>
        </p:nvSpPr>
        <p:spPr>
          <a:xfrm>
            <a:off x="3227814" y="4161654"/>
            <a:ext cx="2499969" cy="385518"/>
          </a:xfrm>
          <a:custGeom>
            <a:avLst/>
            <a:gdLst/>
            <a:ahLst/>
            <a:cxnLst/>
            <a:rect l="l" t="t" r="r" b="b"/>
            <a:pathLst>
              <a:path w="12190627" h="3014410" extrusionOk="0">
                <a:moveTo>
                  <a:pt x="0" y="0"/>
                </a:moveTo>
                <a:lnTo>
                  <a:pt x="12190627" y="0"/>
                </a:lnTo>
                <a:lnTo>
                  <a:pt x="12190627" y="3014409"/>
                </a:lnTo>
                <a:lnTo>
                  <a:pt x="0" y="30144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521" name="Google Shape;257;p23">
            <a:extLst>
              <a:ext uri="{FF2B5EF4-FFF2-40B4-BE49-F238E27FC236}">
                <a16:creationId xmlns:a16="http://schemas.microsoft.com/office/drawing/2014/main" id="{84F93A2A-EE30-E304-AC10-1C1CFF07A186}"/>
              </a:ext>
            </a:extLst>
          </p:cNvPr>
          <p:cNvSpPr/>
          <p:nvPr/>
        </p:nvSpPr>
        <p:spPr>
          <a:xfrm>
            <a:off x="6430166" y="1531142"/>
            <a:ext cx="1470957" cy="361829"/>
          </a:xfrm>
          <a:custGeom>
            <a:avLst/>
            <a:gdLst/>
            <a:ahLst/>
            <a:cxnLst/>
            <a:rect l="l" t="t" r="r" b="b"/>
            <a:pathLst>
              <a:path w="12190627" h="3014410" extrusionOk="0">
                <a:moveTo>
                  <a:pt x="0" y="0"/>
                </a:moveTo>
                <a:lnTo>
                  <a:pt x="12190627" y="0"/>
                </a:lnTo>
                <a:lnTo>
                  <a:pt x="12190627" y="3014409"/>
                </a:lnTo>
                <a:lnTo>
                  <a:pt x="0" y="30144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518" name="Google Shape;257;p23">
            <a:extLst>
              <a:ext uri="{FF2B5EF4-FFF2-40B4-BE49-F238E27FC236}">
                <a16:creationId xmlns:a16="http://schemas.microsoft.com/office/drawing/2014/main" id="{B2FDF606-345B-B138-9637-84FA29B959C9}"/>
              </a:ext>
            </a:extLst>
          </p:cNvPr>
          <p:cNvSpPr/>
          <p:nvPr/>
        </p:nvSpPr>
        <p:spPr>
          <a:xfrm>
            <a:off x="1728386" y="1988273"/>
            <a:ext cx="2012458" cy="385518"/>
          </a:xfrm>
          <a:custGeom>
            <a:avLst/>
            <a:gdLst/>
            <a:ahLst/>
            <a:cxnLst/>
            <a:rect l="l" t="t" r="r" b="b"/>
            <a:pathLst>
              <a:path w="12190627" h="3014410" extrusionOk="0">
                <a:moveTo>
                  <a:pt x="0" y="0"/>
                </a:moveTo>
                <a:lnTo>
                  <a:pt x="12190627" y="0"/>
                </a:lnTo>
                <a:lnTo>
                  <a:pt x="12190627" y="3014409"/>
                </a:lnTo>
                <a:lnTo>
                  <a:pt x="0" y="30144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17" name="Google Shape;340;p30">
            <a:extLst>
              <a:ext uri="{FF2B5EF4-FFF2-40B4-BE49-F238E27FC236}">
                <a16:creationId xmlns:a16="http://schemas.microsoft.com/office/drawing/2014/main" id="{FDE915D7-3B5C-CD28-D566-1C7CFB2FEE4C}"/>
              </a:ext>
            </a:extLst>
          </p:cNvPr>
          <p:cNvSpPr txBox="1"/>
          <p:nvPr/>
        </p:nvSpPr>
        <p:spPr>
          <a:xfrm>
            <a:off x="1900468" y="1937340"/>
            <a:ext cx="2332604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Approach</a:t>
            </a:r>
            <a:endParaRPr sz="1800" b="1" dirty="0">
              <a:solidFill>
                <a:schemeClr val="tx1">
                  <a:lumMod val="75000"/>
                  <a:lumOff val="2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5" name="Google Shape;525;p41"/>
          <p:cNvSpPr txBox="1">
            <a:spLocks noGrp="1"/>
          </p:cNvSpPr>
          <p:nvPr>
            <p:ph type="title" idx="4294967295"/>
          </p:nvPr>
        </p:nvSpPr>
        <p:spPr>
          <a:xfrm>
            <a:off x="1209866" y="343033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Roadmap</a:t>
            </a:r>
            <a:endParaRPr sz="4800" dirty="0"/>
          </a:p>
        </p:txBody>
      </p:sp>
      <p:grpSp>
        <p:nvGrpSpPr>
          <p:cNvPr id="2" name="Google Shape;205;p20">
            <a:extLst>
              <a:ext uri="{FF2B5EF4-FFF2-40B4-BE49-F238E27FC236}">
                <a16:creationId xmlns:a16="http://schemas.microsoft.com/office/drawing/2014/main" id="{000C4DE7-20CD-E3F4-F181-4D42E53F3FCD}"/>
              </a:ext>
            </a:extLst>
          </p:cNvPr>
          <p:cNvGrpSpPr/>
          <p:nvPr/>
        </p:nvGrpSpPr>
        <p:grpSpPr>
          <a:xfrm>
            <a:off x="0" y="-1192216"/>
            <a:ext cx="8832263" cy="4875495"/>
            <a:chOff x="0" y="0"/>
            <a:chExt cx="23393778" cy="12399099"/>
          </a:xfrm>
        </p:grpSpPr>
        <p:sp>
          <p:nvSpPr>
            <p:cNvPr id="3" name="Google Shape;206;p20">
              <a:extLst>
                <a:ext uri="{FF2B5EF4-FFF2-40B4-BE49-F238E27FC236}">
                  <a16:creationId xmlns:a16="http://schemas.microsoft.com/office/drawing/2014/main" id="{65D4F26B-2565-B1E4-395B-1AC40D31AA3E}"/>
                </a:ext>
              </a:extLst>
            </p:cNvPr>
            <p:cNvSpPr/>
            <p:nvPr/>
          </p:nvSpPr>
          <p:spPr>
            <a:xfrm flipH="1">
              <a:off x="8295920" y="5673738"/>
              <a:ext cx="3896080" cy="3896080"/>
            </a:xfrm>
            <a:custGeom>
              <a:avLst/>
              <a:gdLst/>
              <a:ahLst/>
              <a:cxnLst/>
              <a:rect l="l" t="t" r="r" b="b"/>
              <a:pathLst>
                <a:path w="3896080" h="3896080" extrusionOk="0">
                  <a:moveTo>
                    <a:pt x="0" y="3896081"/>
                  </a:moveTo>
                  <a:lnTo>
                    <a:pt x="3896080" y="3896081"/>
                  </a:lnTo>
                  <a:lnTo>
                    <a:pt x="3896080" y="0"/>
                  </a:lnTo>
                  <a:lnTo>
                    <a:pt x="0" y="0"/>
                  </a:lnTo>
                  <a:lnTo>
                    <a:pt x="0" y="3896081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Google Shape;208;p20">
              <a:extLst>
                <a:ext uri="{FF2B5EF4-FFF2-40B4-BE49-F238E27FC236}">
                  <a16:creationId xmlns:a16="http://schemas.microsoft.com/office/drawing/2014/main" id="{D3B5EC2F-6CA1-FE55-F77F-C58F39377D56}"/>
                </a:ext>
              </a:extLst>
            </p:cNvPr>
            <p:cNvSpPr/>
            <p:nvPr/>
          </p:nvSpPr>
          <p:spPr>
            <a:xfrm>
              <a:off x="6203462" y="5673738"/>
              <a:ext cx="4882256" cy="977900"/>
            </a:xfrm>
            <a:custGeom>
              <a:avLst/>
              <a:gdLst/>
              <a:ahLst/>
              <a:cxnLst/>
              <a:rect l="l" t="t" r="r" b="b"/>
              <a:pathLst>
                <a:path w="4882256" h="977900" extrusionOk="0">
                  <a:moveTo>
                    <a:pt x="0" y="0"/>
                  </a:moveTo>
                  <a:lnTo>
                    <a:pt x="4882256" y="0"/>
                  </a:lnTo>
                  <a:lnTo>
                    <a:pt x="4882256" y="977900"/>
                  </a:lnTo>
                  <a:lnTo>
                    <a:pt x="0" y="9779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Google Shape;209;p20">
              <a:extLst>
                <a:ext uri="{FF2B5EF4-FFF2-40B4-BE49-F238E27FC236}">
                  <a16:creationId xmlns:a16="http://schemas.microsoft.com/office/drawing/2014/main" id="{8E95B04B-DFD6-3A59-B5A2-8A5D53211702}"/>
                </a:ext>
              </a:extLst>
            </p:cNvPr>
            <p:cNvSpPr/>
            <p:nvPr/>
          </p:nvSpPr>
          <p:spPr>
            <a:xfrm rot="-5400000" flipH="1">
              <a:off x="2914420" y="5673738"/>
              <a:ext cx="3896080" cy="3896080"/>
            </a:xfrm>
            <a:custGeom>
              <a:avLst/>
              <a:gdLst/>
              <a:ahLst/>
              <a:cxnLst/>
              <a:rect l="l" t="t" r="r" b="b"/>
              <a:pathLst>
                <a:path w="3896080" h="3896080" extrusionOk="0">
                  <a:moveTo>
                    <a:pt x="0" y="3896081"/>
                  </a:moveTo>
                  <a:lnTo>
                    <a:pt x="3896080" y="3896081"/>
                  </a:lnTo>
                  <a:lnTo>
                    <a:pt x="3896080" y="0"/>
                  </a:lnTo>
                  <a:lnTo>
                    <a:pt x="0" y="0"/>
                  </a:lnTo>
                  <a:lnTo>
                    <a:pt x="0" y="3896081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Google Shape;210;p20">
              <a:extLst>
                <a:ext uri="{FF2B5EF4-FFF2-40B4-BE49-F238E27FC236}">
                  <a16:creationId xmlns:a16="http://schemas.microsoft.com/office/drawing/2014/main" id="{CD2076BE-3F52-A9E4-9F49-8F8350E69459}"/>
                </a:ext>
              </a:extLst>
            </p:cNvPr>
            <p:cNvSpPr/>
            <p:nvPr/>
          </p:nvSpPr>
          <p:spPr>
            <a:xfrm rot="5400000" flipH="1">
              <a:off x="0" y="8503019"/>
              <a:ext cx="3896080" cy="3896080"/>
            </a:xfrm>
            <a:custGeom>
              <a:avLst/>
              <a:gdLst/>
              <a:ahLst/>
              <a:cxnLst/>
              <a:rect l="l" t="t" r="r" b="b"/>
              <a:pathLst>
                <a:path w="3896080" h="3896080" extrusionOk="0">
                  <a:moveTo>
                    <a:pt x="0" y="3896080"/>
                  </a:moveTo>
                  <a:lnTo>
                    <a:pt x="3896080" y="3896080"/>
                  </a:lnTo>
                  <a:lnTo>
                    <a:pt x="3896080" y="0"/>
                  </a:lnTo>
                  <a:lnTo>
                    <a:pt x="0" y="0"/>
                  </a:lnTo>
                  <a:lnTo>
                    <a:pt x="0" y="389608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Google Shape;207;p20">
              <a:extLst>
                <a:ext uri="{FF2B5EF4-FFF2-40B4-BE49-F238E27FC236}">
                  <a16:creationId xmlns:a16="http://schemas.microsoft.com/office/drawing/2014/main" id="{91C6445C-2479-04DD-1F50-C582E1F8A29A}"/>
                </a:ext>
              </a:extLst>
            </p:cNvPr>
            <p:cNvSpPr/>
            <p:nvPr/>
          </p:nvSpPr>
          <p:spPr>
            <a:xfrm rot="-5400000">
              <a:off x="11216019" y="8503019"/>
              <a:ext cx="3896080" cy="3896080"/>
            </a:xfrm>
            <a:custGeom>
              <a:avLst/>
              <a:gdLst/>
              <a:ahLst/>
              <a:cxnLst/>
              <a:rect l="l" t="t" r="r" b="b"/>
              <a:pathLst>
                <a:path w="3896080" h="3896080" extrusionOk="0">
                  <a:moveTo>
                    <a:pt x="0" y="0"/>
                  </a:moveTo>
                  <a:lnTo>
                    <a:pt x="3896081" y="0"/>
                  </a:lnTo>
                  <a:lnTo>
                    <a:pt x="3896081" y="3896080"/>
                  </a:lnTo>
                  <a:lnTo>
                    <a:pt x="0" y="389608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Google Shape;211;p20">
              <a:extLst>
                <a:ext uri="{FF2B5EF4-FFF2-40B4-BE49-F238E27FC236}">
                  <a16:creationId xmlns:a16="http://schemas.microsoft.com/office/drawing/2014/main" id="{4393B2A8-63E2-0888-A33A-F4F32C1430EF}"/>
                </a:ext>
              </a:extLst>
            </p:cNvPr>
            <p:cNvSpPr/>
            <p:nvPr/>
          </p:nvSpPr>
          <p:spPr>
            <a:xfrm>
              <a:off x="14615441" y="11421199"/>
              <a:ext cx="4882256" cy="977900"/>
            </a:xfrm>
            <a:custGeom>
              <a:avLst/>
              <a:gdLst/>
              <a:ahLst/>
              <a:cxnLst/>
              <a:rect l="l" t="t" r="r" b="b"/>
              <a:pathLst>
                <a:path w="4882256" h="977900" extrusionOk="0">
                  <a:moveTo>
                    <a:pt x="0" y="0"/>
                  </a:moveTo>
                  <a:lnTo>
                    <a:pt x="4882257" y="0"/>
                  </a:lnTo>
                  <a:lnTo>
                    <a:pt x="4882257" y="977900"/>
                  </a:lnTo>
                  <a:lnTo>
                    <a:pt x="0" y="9779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Google Shape;212;p20">
              <a:extLst>
                <a:ext uri="{FF2B5EF4-FFF2-40B4-BE49-F238E27FC236}">
                  <a16:creationId xmlns:a16="http://schemas.microsoft.com/office/drawing/2014/main" id="{9A2D3234-E58C-BA0A-1D46-C6D91DE19E8E}"/>
                </a:ext>
              </a:extLst>
            </p:cNvPr>
            <p:cNvSpPr/>
            <p:nvPr/>
          </p:nvSpPr>
          <p:spPr>
            <a:xfrm rot="5400000" flipH="1">
              <a:off x="19497698" y="8503019"/>
              <a:ext cx="3896080" cy="3896080"/>
            </a:xfrm>
            <a:custGeom>
              <a:avLst/>
              <a:gdLst/>
              <a:ahLst/>
              <a:cxnLst/>
              <a:rect l="l" t="t" r="r" b="b"/>
              <a:pathLst>
                <a:path w="3896080" h="3896080" extrusionOk="0">
                  <a:moveTo>
                    <a:pt x="0" y="3896080"/>
                  </a:moveTo>
                  <a:lnTo>
                    <a:pt x="3896080" y="3896080"/>
                  </a:lnTo>
                  <a:lnTo>
                    <a:pt x="3896080" y="0"/>
                  </a:lnTo>
                  <a:lnTo>
                    <a:pt x="0" y="0"/>
                  </a:lnTo>
                  <a:lnTo>
                    <a:pt x="0" y="389608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Google Shape;213;p20">
              <a:extLst>
                <a:ext uri="{FF2B5EF4-FFF2-40B4-BE49-F238E27FC236}">
                  <a16:creationId xmlns:a16="http://schemas.microsoft.com/office/drawing/2014/main" id="{155340C4-72CE-ADDA-0AFD-164900A7DCA8}"/>
                </a:ext>
              </a:extLst>
            </p:cNvPr>
            <p:cNvSpPr/>
            <p:nvPr/>
          </p:nvSpPr>
          <p:spPr>
            <a:xfrm rot="-5400000">
              <a:off x="20463700" y="5611040"/>
              <a:ext cx="4882256" cy="977900"/>
            </a:xfrm>
            <a:custGeom>
              <a:avLst/>
              <a:gdLst/>
              <a:ahLst/>
              <a:cxnLst/>
              <a:rect l="l" t="t" r="r" b="b"/>
              <a:pathLst>
                <a:path w="4882256" h="977900" extrusionOk="0">
                  <a:moveTo>
                    <a:pt x="0" y="0"/>
                  </a:moveTo>
                  <a:lnTo>
                    <a:pt x="4882256" y="0"/>
                  </a:lnTo>
                  <a:lnTo>
                    <a:pt x="4882256" y="977900"/>
                  </a:lnTo>
                  <a:lnTo>
                    <a:pt x="0" y="9779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Google Shape;214;p20">
              <a:extLst>
                <a:ext uri="{FF2B5EF4-FFF2-40B4-BE49-F238E27FC236}">
                  <a16:creationId xmlns:a16="http://schemas.microsoft.com/office/drawing/2014/main" id="{0508E99B-ACC5-C273-060F-C7D359C1B436}"/>
                </a:ext>
              </a:extLst>
            </p:cNvPr>
            <p:cNvSpPr/>
            <p:nvPr/>
          </p:nvSpPr>
          <p:spPr>
            <a:xfrm rot="-5400000">
              <a:off x="20463700" y="1952178"/>
              <a:ext cx="4882256" cy="977900"/>
            </a:xfrm>
            <a:custGeom>
              <a:avLst/>
              <a:gdLst/>
              <a:ahLst/>
              <a:cxnLst/>
              <a:rect l="l" t="t" r="r" b="b"/>
              <a:pathLst>
                <a:path w="4882256" h="977900" extrusionOk="0">
                  <a:moveTo>
                    <a:pt x="0" y="0"/>
                  </a:moveTo>
                  <a:lnTo>
                    <a:pt x="4882256" y="0"/>
                  </a:lnTo>
                  <a:lnTo>
                    <a:pt x="4882256" y="977900"/>
                  </a:lnTo>
                  <a:lnTo>
                    <a:pt x="0" y="9779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cxnSp>
        <p:nvCxnSpPr>
          <p:cNvPr id="12" name="Google Shape;232;p20">
            <a:extLst>
              <a:ext uri="{FF2B5EF4-FFF2-40B4-BE49-F238E27FC236}">
                <a16:creationId xmlns:a16="http://schemas.microsoft.com/office/drawing/2014/main" id="{F2AC0D26-7641-793A-3653-C2AD2ED4A101}"/>
              </a:ext>
            </a:extLst>
          </p:cNvPr>
          <p:cNvCxnSpPr>
            <a:cxnSpLocks/>
          </p:cNvCxnSpPr>
          <p:nvPr/>
        </p:nvCxnSpPr>
        <p:spPr>
          <a:xfrm>
            <a:off x="542792" y="3631116"/>
            <a:ext cx="0" cy="396000"/>
          </a:xfrm>
          <a:prstGeom prst="straightConnector1">
            <a:avLst/>
          </a:prstGeom>
          <a:noFill/>
          <a:ln w="28575" cap="flat" cmpd="sng">
            <a:solidFill>
              <a:srgbClr val="E5581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3" name="Google Shape;240;p20">
            <a:extLst>
              <a:ext uri="{FF2B5EF4-FFF2-40B4-BE49-F238E27FC236}">
                <a16:creationId xmlns:a16="http://schemas.microsoft.com/office/drawing/2014/main" id="{E3757B0D-5ACF-4D44-D38E-E9BC181F83C6}"/>
              </a:ext>
            </a:extLst>
          </p:cNvPr>
          <p:cNvGrpSpPr/>
          <p:nvPr/>
        </p:nvGrpSpPr>
        <p:grpSpPr>
          <a:xfrm>
            <a:off x="487398" y="3496777"/>
            <a:ext cx="110788" cy="136893"/>
            <a:chOff x="1813" y="0"/>
            <a:chExt cx="809173" cy="812800"/>
          </a:xfrm>
        </p:grpSpPr>
        <p:sp>
          <p:nvSpPr>
            <p:cNvPr id="20" name="Google Shape;241;p20">
              <a:extLst>
                <a:ext uri="{FF2B5EF4-FFF2-40B4-BE49-F238E27FC236}">
                  <a16:creationId xmlns:a16="http://schemas.microsoft.com/office/drawing/2014/main" id="{3D082A90-AFD0-F5F6-73D5-5500E56F689C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55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42;p20">
              <a:extLst>
                <a:ext uri="{FF2B5EF4-FFF2-40B4-BE49-F238E27FC236}">
                  <a16:creationId xmlns:a16="http://schemas.microsoft.com/office/drawing/2014/main" id="{69C90A2F-0062-B292-CA25-5810462CFCAD}"/>
                </a:ext>
              </a:extLst>
            </p:cNvPr>
            <p:cNvSpPr txBox="1"/>
            <p:nvPr/>
          </p:nvSpPr>
          <p:spPr>
            <a:xfrm>
              <a:off x="150586" y="127712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" name="Google Shape;240;p20">
            <a:extLst>
              <a:ext uri="{FF2B5EF4-FFF2-40B4-BE49-F238E27FC236}">
                <a16:creationId xmlns:a16="http://schemas.microsoft.com/office/drawing/2014/main" id="{E94BF9D9-D519-3EE7-2CAE-C98DDCB73BB9}"/>
              </a:ext>
            </a:extLst>
          </p:cNvPr>
          <p:cNvGrpSpPr/>
          <p:nvPr/>
        </p:nvGrpSpPr>
        <p:grpSpPr>
          <a:xfrm>
            <a:off x="487398" y="3991076"/>
            <a:ext cx="110788" cy="136893"/>
            <a:chOff x="1813" y="0"/>
            <a:chExt cx="809173" cy="812800"/>
          </a:xfrm>
        </p:grpSpPr>
        <p:sp>
          <p:nvSpPr>
            <p:cNvPr id="23" name="Google Shape;241;p20">
              <a:extLst>
                <a:ext uri="{FF2B5EF4-FFF2-40B4-BE49-F238E27FC236}">
                  <a16:creationId xmlns:a16="http://schemas.microsoft.com/office/drawing/2014/main" id="{A773E873-ADC1-9052-B435-A5DE42929BB2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55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2;p20">
              <a:extLst>
                <a:ext uri="{FF2B5EF4-FFF2-40B4-BE49-F238E27FC236}">
                  <a16:creationId xmlns:a16="http://schemas.microsoft.com/office/drawing/2014/main" id="{E2C45C1A-90EB-14DF-AA0F-9533AC1D2C30}"/>
                </a:ext>
              </a:extLst>
            </p:cNvPr>
            <p:cNvSpPr txBox="1"/>
            <p:nvPr/>
          </p:nvSpPr>
          <p:spPr>
            <a:xfrm>
              <a:off x="150584" y="127709"/>
              <a:ext cx="660402" cy="6699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" name="Google Shape;240;p20">
            <a:extLst>
              <a:ext uri="{FF2B5EF4-FFF2-40B4-BE49-F238E27FC236}">
                <a16:creationId xmlns:a16="http://schemas.microsoft.com/office/drawing/2014/main" id="{F44876DA-D511-946B-C9BD-AB9E51C3F8CB}"/>
              </a:ext>
            </a:extLst>
          </p:cNvPr>
          <p:cNvGrpSpPr/>
          <p:nvPr/>
        </p:nvGrpSpPr>
        <p:grpSpPr>
          <a:xfrm>
            <a:off x="1725022" y="1286406"/>
            <a:ext cx="110788" cy="136893"/>
            <a:chOff x="1813" y="0"/>
            <a:chExt cx="809173" cy="812800"/>
          </a:xfrm>
        </p:grpSpPr>
        <p:sp>
          <p:nvSpPr>
            <p:cNvPr id="26" name="Google Shape;241;p20">
              <a:extLst>
                <a:ext uri="{FF2B5EF4-FFF2-40B4-BE49-F238E27FC236}">
                  <a16:creationId xmlns:a16="http://schemas.microsoft.com/office/drawing/2014/main" id="{07B7E23E-2BAC-0B43-363A-2BEA0F589B91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55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42;p20">
              <a:extLst>
                <a:ext uri="{FF2B5EF4-FFF2-40B4-BE49-F238E27FC236}">
                  <a16:creationId xmlns:a16="http://schemas.microsoft.com/office/drawing/2014/main" id="{47FBE2A0-FDFF-9534-1B83-2263C476C284}"/>
                </a:ext>
              </a:extLst>
            </p:cNvPr>
            <p:cNvSpPr txBox="1"/>
            <p:nvPr/>
          </p:nvSpPr>
          <p:spPr>
            <a:xfrm>
              <a:off x="150586" y="127712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24" name="Google Shape;232;p20">
            <a:extLst>
              <a:ext uri="{FF2B5EF4-FFF2-40B4-BE49-F238E27FC236}">
                <a16:creationId xmlns:a16="http://schemas.microsoft.com/office/drawing/2014/main" id="{0B32544B-8F95-E572-0FF6-4B94E689F480}"/>
              </a:ext>
            </a:extLst>
          </p:cNvPr>
          <p:cNvCxnSpPr>
            <a:cxnSpLocks/>
          </p:cNvCxnSpPr>
          <p:nvPr/>
        </p:nvCxnSpPr>
        <p:spPr>
          <a:xfrm>
            <a:off x="1775867" y="1365384"/>
            <a:ext cx="0" cy="553701"/>
          </a:xfrm>
          <a:prstGeom prst="straightConnector1">
            <a:avLst/>
          </a:prstGeom>
          <a:noFill/>
          <a:ln w="28575" cap="flat" cmpd="sng">
            <a:solidFill>
              <a:srgbClr val="E5581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38" name="Google Shape;240;p20">
            <a:extLst>
              <a:ext uri="{FF2B5EF4-FFF2-40B4-BE49-F238E27FC236}">
                <a16:creationId xmlns:a16="http://schemas.microsoft.com/office/drawing/2014/main" id="{1BE22064-B997-B6F5-0C80-96AE1C814730}"/>
              </a:ext>
            </a:extLst>
          </p:cNvPr>
          <p:cNvGrpSpPr/>
          <p:nvPr/>
        </p:nvGrpSpPr>
        <p:grpSpPr>
          <a:xfrm>
            <a:off x="1728386" y="1919085"/>
            <a:ext cx="110788" cy="136893"/>
            <a:chOff x="1813" y="0"/>
            <a:chExt cx="809173" cy="812800"/>
          </a:xfrm>
        </p:grpSpPr>
        <p:sp>
          <p:nvSpPr>
            <p:cNvPr id="539" name="Google Shape;241;p20">
              <a:extLst>
                <a:ext uri="{FF2B5EF4-FFF2-40B4-BE49-F238E27FC236}">
                  <a16:creationId xmlns:a16="http://schemas.microsoft.com/office/drawing/2014/main" id="{0FA92616-0DCD-6260-8055-C898227AFBC3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55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242;p20">
              <a:extLst>
                <a:ext uri="{FF2B5EF4-FFF2-40B4-BE49-F238E27FC236}">
                  <a16:creationId xmlns:a16="http://schemas.microsoft.com/office/drawing/2014/main" id="{78B2777F-AE97-BAFF-800D-F03AFEE8AA70}"/>
                </a:ext>
              </a:extLst>
            </p:cNvPr>
            <p:cNvSpPr txBox="1"/>
            <p:nvPr/>
          </p:nvSpPr>
          <p:spPr>
            <a:xfrm>
              <a:off x="150586" y="127712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1" name="Google Shape;240;p20">
            <a:extLst>
              <a:ext uri="{FF2B5EF4-FFF2-40B4-BE49-F238E27FC236}">
                <a16:creationId xmlns:a16="http://schemas.microsoft.com/office/drawing/2014/main" id="{A9514B92-9AA0-DC10-1D30-8817D3345BE7}"/>
              </a:ext>
            </a:extLst>
          </p:cNvPr>
          <p:cNvGrpSpPr/>
          <p:nvPr/>
        </p:nvGrpSpPr>
        <p:grpSpPr>
          <a:xfrm>
            <a:off x="4824491" y="3546386"/>
            <a:ext cx="110788" cy="136893"/>
            <a:chOff x="1813" y="0"/>
            <a:chExt cx="809173" cy="812800"/>
          </a:xfrm>
        </p:grpSpPr>
        <p:sp>
          <p:nvSpPr>
            <p:cNvPr id="542" name="Google Shape;241;p20">
              <a:extLst>
                <a:ext uri="{FF2B5EF4-FFF2-40B4-BE49-F238E27FC236}">
                  <a16:creationId xmlns:a16="http://schemas.microsoft.com/office/drawing/2014/main" id="{901E0BD0-3C26-9494-E4F5-1DA7822AF92E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55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242;p20">
              <a:extLst>
                <a:ext uri="{FF2B5EF4-FFF2-40B4-BE49-F238E27FC236}">
                  <a16:creationId xmlns:a16="http://schemas.microsoft.com/office/drawing/2014/main" id="{0526087D-6DEB-9B01-EA86-239F417B3FB6}"/>
                </a:ext>
              </a:extLst>
            </p:cNvPr>
            <p:cNvSpPr txBox="1"/>
            <p:nvPr/>
          </p:nvSpPr>
          <p:spPr>
            <a:xfrm>
              <a:off x="150586" y="127712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44" name="Google Shape;232;p20">
            <a:extLst>
              <a:ext uri="{FF2B5EF4-FFF2-40B4-BE49-F238E27FC236}">
                <a16:creationId xmlns:a16="http://schemas.microsoft.com/office/drawing/2014/main" id="{0EE5143F-97F6-9B78-DA3C-E996C093FE0A}"/>
              </a:ext>
            </a:extLst>
          </p:cNvPr>
          <p:cNvCxnSpPr>
            <a:cxnSpLocks/>
          </p:cNvCxnSpPr>
          <p:nvPr/>
        </p:nvCxnSpPr>
        <p:spPr>
          <a:xfrm rot="2400000">
            <a:off x="4686378" y="3567948"/>
            <a:ext cx="0" cy="540000"/>
          </a:xfrm>
          <a:prstGeom prst="straightConnector1">
            <a:avLst/>
          </a:prstGeom>
          <a:noFill/>
          <a:ln w="28575" cap="flat" cmpd="sng">
            <a:solidFill>
              <a:srgbClr val="E5581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45" name="Google Shape;240;p20">
            <a:extLst>
              <a:ext uri="{FF2B5EF4-FFF2-40B4-BE49-F238E27FC236}">
                <a16:creationId xmlns:a16="http://schemas.microsoft.com/office/drawing/2014/main" id="{2146EE1A-ED54-F99F-977F-A13AE577AE49}"/>
              </a:ext>
            </a:extLst>
          </p:cNvPr>
          <p:cNvGrpSpPr/>
          <p:nvPr/>
        </p:nvGrpSpPr>
        <p:grpSpPr>
          <a:xfrm>
            <a:off x="4457430" y="3969567"/>
            <a:ext cx="110788" cy="136893"/>
            <a:chOff x="1813" y="0"/>
            <a:chExt cx="809173" cy="812800"/>
          </a:xfrm>
        </p:grpSpPr>
        <p:sp>
          <p:nvSpPr>
            <p:cNvPr id="546" name="Google Shape;241;p20">
              <a:extLst>
                <a:ext uri="{FF2B5EF4-FFF2-40B4-BE49-F238E27FC236}">
                  <a16:creationId xmlns:a16="http://schemas.microsoft.com/office/drawing/2014/main" id="{F2DD4439-6DF7-DE5A-4FB3-3E4923497B34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55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242;p20">
              <a:extLst>
                <a:ext uri="{FF2B5EF4-FFF2-40B4-BE49-F238E27FC236}">
                  <a16:creationId xmlns:a16="http://schemas.microsoft.com/office/drawing/2014/main" id="{F0972EAE-8DC5-ECCE-09EA-FDA96991B4F0}"/>
                </a:ext>
              </a:extLst>
            </p:cNvPr>
            <p:cNvSpPr txBox="1"/>
            <p:nvPr/>
          </p:nvSpPr>
          <p:spPr>
            <a:xfrm>
              <a:off x="150586" y="127712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8" name="Google Shape;240;p20">
            <a:extLst>
              <a:ext uri="{FF2B5EF4-FFF2-40B4-BE49-F238E27FC236}">
                <a16:creationId xmlns:a16="http://schemas.microsoft.com/office/drawing/2014/main" id="{905B47D5-B2CC-2638-A0B4-3596E8EBF874}"/>
              </a:ext>
            </a:extLst>
          </p:cNvPr>
          <p:cNvGrpSpPr/>
          <p:nvPr/>
        </p:nvGrpSpPr>
        <p:grpSpPr>
          <a:xfrm>
            <a:off x="8463059" y="1636802"/>
            <a:ext cx="110788" cy="136893"/>
            <a:chOff x="1813" y="0"/>
            <a:chExt cx="809173" cy="812800"/>
          </a:xfrm>
        </p:grpSpPr>
        <p:sp>
          <p:nvSpPr>
            <p:cNvPr id="549" name="Google Shape;241;p20">
              <a:extLst>
                <a:ext uri="{FF2B5EF4-FFF2-40B4-BE49-F238E27FC236}">
                  <a16:creationId xmlns:a16="http://schemas.microsoft.com/office/drawing/2014/main" id="{65AB23FC-F081-B5EA-F106-384C3DE3624D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55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242;p20">
              <a:extLst>
                <a:ext uri="{FF2B5EF4-FFF2-40B4-BE49-F238E27FC236}">
                  <a16:creationId xmlns:a16="http://schemas.microsoft.com/office/drawing/2014/main" id="{F6C48255-760F-9C42-0671-2A875AA96572}"/>
                </a:ext>
              </a:extLst>
            </p:cNvPr>
            <p:cNvSpPr txBox="1"/>
            <p:nvPr/>
          </p:nvSpPr>
          <p:spPr>
            <a:xfrm>
              <a:off x="150586" y="127712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51" name="Google Shape;232;p20">
            <a:extLst>
              <a:ext uri="{FF2B5EF4-FFF2-40B4-BE49-F238E27FC236}">
                <a16:creationId xmlns:a16="http://schemas.microsoft.com/office/drawing/2014/main" id="{83F3F44C-E3BE-A4B9-A299-1772F7A556A9}"/>
              </a:ext>
            </a:extLst>
          </p:cNvPr>
          <p:cNvCxnSpPr>
            <a:cxnSpLocks/>
          </p:cNvCxnSpPr>
          <p:nvPr/>
        </p:nvCxnSpPr>
        <p:spPr>
          <a:xfrm rot="5400000">
            <a:off x="8203285" y="1435248"/>
            <a:ext cx="0" cy="540000"/>
          </a:xfrm>
          <a:prstGeom prst="straightConnector1">
            <a:avLst/>
          </a:prstGeom>
          <a:noFill/>
          <a:ln w="28575" cap="flat" cmpd="sng">
            <a:solidFill>
              <a:srgbClr val="E5581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52" name="Google Shape;240;p20">
            <a:extLst>
              <a:ext uri="{FF2B5EF4-FFF2-40B4-BE49-F238E27FC236}">
                <a16:creationId xmlns:a16="http://schemas.microsoft.com/office/drawing/2014/main" id="{F292E147-D9D1-0308-EFCA-15EF96CB8196}"/>
              </a:ext>
            </a:extLst>
          </p:cNvPr>
          <p:cNvGrpSpPr/>
          <p:nvPr/>
        </p:nvGrpSpPr>
        <p:grpSpPr>
          <a:xfrm>
            <a:off x="7856789" y="1634248"/>
            <a:ext cx="110788" cy="136893"/>
            <a:chOff x="1813" y="0"/>
            <a:chExt cx="809173" cy="812800"/>
          </a:xfrm>
        </p:grpSpPr>
        <p:sp>
          <p:nvSpPr>
            <p:cNvPr id="553" name="Google Shape;241;p20">
              <a:extLst>
                <a:ext uri="{FF2B5EF4-FFF2-40B4-BE49-F238E27FC236}">
                  <a16:creationId xmlns:a16="http://schemas.microsoft.com/office/drawing/2014/main" id="{BA933C64-FB51-FD83-5C1B-0125125FB30A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55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242;p20">
              <a:extLst>
                <a:ext uri="{FF2B5EF4-FFF2-40B4-BE49-F238E27FC236}">
                  <a16:creationId xmlns:a16="http://schemas.microsoft.com/office/drawing/2014/main" id="{78A0590B-5377-A38A-2B4F-219F3B2A8E8D}"/>
                </a:ext>
              </a:extLst>
            </p:cNvPr>
            <p:cNvSpPr txBox="1"/>
            <p:nvPr/>
          </p:nvSpPr>
          <p:spPr>
            <a:xfrm>
              <a:off x="150586" y="127712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5" name="Google Shape;215;p20">
            <a:extLst>
              <a:ext uri="{FF2B5EF4-FFF2-40B4-BE49-F238E27FC236}">
                <a16:creationId xmlns:a16="http://schemas.microsoft.com/office/drawing/2014/main" id="{15E53D79-9B88-6A99-D1AE-2C09C9AF3FEB}"/>
              </a:ext>
            </a:extLst>
          </p:cNvPr>
          <p:cNvSpPr txBox="1"/>
          <p:nvPr/>
        </p:nvSpPr>
        <p:spPr>
          <a:xfrm>
            <a:off x="1081016" y="3637168"/>
            <a:ext cx="1535715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enor sans" panose="020B0604020202020204" charset="0"/>
            </a:endParaRPr>
          </a:p>
        </p:txBody>
      </p:sp>
      <p:sp>
        <p:nvSpPr>
          <p:cNvPr id="16" name="Google Shape;340;p30">
            <a:extLst>
              <a:ext uri="{FF2B5EF4-FFF2-40B4-BE49-F238E27FC236}">
                <a16:creationId xmlns:a16="http://schemas.microsoft.com/office/drawing/2014/main" id="{96D21BE0-081C-3224-8208-5F9DF554885E}"/>
              </a:ext>
            </a:extLst>
          </p:cNvPr>
          <p:cNvSpPr txBox="1"/>
          <p:nvPr/>
        </p:nvSpPr>
        <p:spPr>
          <a:xfrm>
            <a:off x="550461" y="4109442"/>
            <a:ext cx="2953776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Project Description</a:t>
            </a:r>
            <a:endParaRPr sz="1800" b="1" dirty="0">
              <a:solidFill>
                <a:schemeClr val="tx1">
                  <a:lumMod val="75000"/>
                  <a:lumOff val="2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" name="Google Shape;340;p30">
            <a:extLst>
              <a:ext uri="{FF2B5EF4-FFF2-40B4-BE49-F238E27FC236}">
                <a16:creationId xmlns:a16="http://schemas.microsoft.com/office/drawing/2014/main" id="{2A93202C-D363-3685-C946-E1B53DC94F51}"/>
              </a:ext>
            </a:extLst>
          </p:cNvPr>
          <p:cNvSpPr txBox="1"/>
          <p:nvPr/>
        </p:nvSpPr>
        <p:spPr>
          <a:xfrm>
            <a:off x="7170542" y="4165612"/>
            <a:ext cx="2332604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Results </a:t>
            </a:r>
            <a:endParaRPr sz="1800" b="1" dirty="0">
              <a:solidFill>
                <a:schemeClr val="tx1">
                  <a:lumMod val="75000"/>
                  <a:lumOff val="2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" name="Google Shape;340;p30">
            <a:extLst>
              <a:ext uri="{FF2B5EF4-FFF2-40B4-BE49-F238E27FC236}">
                <a16:creationId xmlns:a16="http://schemas.microsoft.com/office/drawing/2014/main" id="{362118AE-B1A2-B39D-3C4B-70564B548C4F}"/>
              </a:ext>
            </a:extLst>
          </p:cNvPr>
          <p:cNvSpPr txBox="1"/>
          <p:nvPr/>
        </p:nvSpPr>
        <p:spPr>
          <a:xfrm>
            <a:off x="6698836" y="1492984"/>
            <a:ext cx="2332604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Insights</a:t>
            </a:r>
            <a:endParaRPr sz="1800" b="1" dirty="0">
              <a:solidFill>
                <a:schemeClr val="tx1">
                  <a:lumMod val="75000"/>
                  <a:lumOff val="2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" name="Google Shape;340;p30">
            <a:extLst>
              <a:ext uri="{FF2B5EF4-FFF2-40B4-BE49-F238E27FC236}">
                <a16:creationId xmlns:a16="http://schemas.microsoft.com/office/drawing/2014/main" id="{85581447-808F-F472-41C1-0FC072DF83FA}"/>
              </a:ext>
            </a:extLst>
          </p:cNvPr>
          <p:cNvSpPr txBox="1"/>
          <p:nvPr/>
        </p:nvSpPr>
        <p:spPr>
          <a:xfrm>
            <a:off x="3415548" y="4109633"/>
            <a:ext cx="2332604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Tech-Stack Used</a:t>
            </a:r>
            <a:endParaRPr sz="1800" b="1" dirty="0">
              <a:solidFill>
                <a:schemeClr val="tx1">
                  <a:lumMod val="75000"/>
                  <a:lumOff val="25000"/>
                </a:scheme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9" name="Google Shape;232;p20">
            <a:extLst>
              <a:ext uri="{FF2B5EF4-FFF2-40B4-BE49-F238E27FC236}">
                <a16:creationId xmlns:a16="http://schemas.microsoft.com/office/drawing/2014/main" id="{ED37CE98-6939-E9E7-874D-AA0FA8C4282F}"/>
              </a:ext>
            </a:extLst>
          </p:cNvPr>
          <p:cNvCxnSpPr>
            <a:cxnSpLocks/>
          </p:cNvCxnSpPr>
          <p:nvPr/>
        </p:nvCxnSpPr>
        <p:spPr>
          <a:xfrm rot="2400000">
            <a:off x="7484388" y="3550284"/>
            <a:ext cx="0" cy="540000"/>
          </a:xfrm>
          <a:prstGeom prst="straightConnector1">
            <a:avLst/>
          </a:prstGeom>
          <a:noFill/>
          <a:ln w="28575" cap="flat" cmpd="sng">
            <a:solidFill>
              <a:srgbClr val="E5581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" name="Google Shape;240;p20">
            <a:extLst>
              <a:ext uri="{FF2B5EF4-FFF2-40B4-BE49-F238E27FC236}">
                <a16:creationId xmlns:a16="http://schemas.microsoft.com/office/drawing/2014/main" id="{3C710722-BFCF-C9C4-48F4-A03ADA27AD19}"/>
              </a:ext>
            </a:extLst>
          </p:cNvPr>
          <p:cNvGrpSpPr/>
          <p:nvPr/>
        </p:nvGrpSpPr>
        <p:grpSpPr>
          <a:xfrm>
            <a:off x="7614762" y="3543832"/>
            <a:ext cx="110788" cy="136893"/>
            <a:chOff x="1813" y="0"/>
            <a:chExt cx="809173" cy="812800"/>
          </a:xfrm>
        </p:grpSpPr>
        <p:sp>
          <p:nvSpPr>
            <p:cNvPr id="31" name="Google Shape;241;p20">
              <a:extLst>
                <a:ext uri="{FF2B5EF4-FFF2-40B4-BE49-F238E27FC236}">
                  <a16:creationId xmlns:a16="http://schemas.microsoft.com/office/drawing/2014/main" id="{0263CC9C-FADA-E1E4-AF8F-0A7298D34330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55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242;p20">
              <a:extLst>
                <a:ext uri="{FF2B5EF4-FFF2-40B4-BE49-F238E27FC236}">
                  <a16:creationId xmlns:a16="http://schemas.microsoft.com/office/drawing/2014/main" id="{1B26ACEB-A8F7-C238-E2A0-7870E58AC02D}"/>
                </a:ext>
              </a:extLst>
            </p:cNvPr>
            <p:cNvSpPr txBox="1"/>
            <p:nvPr/>
          </p:nvSpPr>
          <p:spPr>
            <a:xfrm>
              <a:off x="150586" y="127712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3" name="Google Shape;240;p20">
            <a:extLst>
              <a:ext uri="{FF2B5EF4-FFF2-40B4-BE49-F238E27FC236}">
                <a16:creationId xmlns:a16="http://schemas.microsoft.com/office/drawing/2014/main" id="{A4C5D50E-A807-FA11-7152-16AAFE3EC804}"/>
              </a:ext>
            </a:extLst>
          </p:cNvPr>
          <p:cNvGrpSpPr/>
          <p:nvPr/>
        </p:nvGrpSpPr>
        <p:grpSpPr>
          <a:xfrm>
            <a:off x="7235487" y="3976169"/>
            <a:ext cx="110788" cy="136893"/>
            <a:chOff x="1813" y="0"/>
            <a:chExt cx="809173" cy="812800"/>
          </a:xfrm>
        </p:grpSpPr>
        <p:sp>
          <p:nvSpPr>
            <p:cNvPr id="514" name="Google Shape;241;p20">
              <a:extLst>
                <a:ext uri="{FF2B5EF4-FFF2-40B4-BE49-F238E27FC236}">
                  <a16:creationId xmlns:a16="http://schemas.microsoft.com/office/drawing/2014/main" id="{268D0B6E-245C-24C4-8E31-92C8C305C956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55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242;p20">
              <a:extLst>
                <a:ext uri="{FF2B5EF4-FFF2-40B4-BE49-F238E27FC236}">
                  <a16:creationId xmlns:a16="http://schemas.microsoft.com/office/drawing/2014/main" id="{853C8DDA-1D0F-BF23-62ED-CC62C310A149}"/>
                </a:ext>
              </a:extLst>
            </p:cNvPr>
            <p:cNvSpPr txBox="1"/>
            <p:nvPr/>
          </p:nvSpPr>
          <p:spPr>
            <a:xfrm>
              <a:off x="150586" y="127712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5308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70AFC3BD-6FA2-16AA-82C3-7575E3B6DDC8}"/>
              </a:ext>
            </a:extLst>
          </p:cNvPr>
          <p:cNvSpPr/>
          <p:nvPr/>
        </p:nvSpPr>
        <p:spPr>
          <a:xfrm>
            <a:off x="5378334" y="423878"/>
            <a:ext cx="3765666" cy="4035225"/>
          </a:xfrm>
          <a:prstGeom prst="flowChartProcess">
            <a:avLst/>
          </a:prstGeom>
          <a:solidFill>
            <a:schemeClr val="bg1"/>
          </a:solidFill>
          <a:ln>
            <a:noFill/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12378-EBBD-4CF1-30F2-C1AD31EFA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918" y="345176"/>
            <a:ext cx="3927764" cy="683100"/>
          </a:xfrm>
        </p:spPr>
        <p:txBody>
          <a:bodyPr/>
          <a:lstStyle/>
          <a:p>
            <a:r>
              <a:rPr lang="en-US" sz="4400" dirty="0"/>
              <a:t>Insights</a:t>
            </a:r>
            <a:endParaRPr lang="en-IN" sz="4400" dirty="0"/>
          </a:p>
        </p:txBody>
      </p:sp>
      <p:sp>
        <p:nvSpPr>
          <p:cNvPr id="182" name="Google Shape;182;p18"/>
          <p:cNvSpPr txBox="1">
            <a:spLocks noGrp="1"/>
          </p:cNvSpPr>
          <p:nvPr>
            <p:ph type="body" idx="1"/>
          </p:nvPr>
        </p:nvSpPr>
        <p:spPr>
          <a:xfrm>
            <a:off x="450558" y="1179843"/>
            <a:ext cx="7571226" cy="35397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Clr>
                <a:schemeClr val="tx1"/>
              </a:buClr>
              <a:buNone/>
            </a:pPr>
            <a:r>
              <a:rPr lang="en-US" sz="1300" b="0" i="0" dirty="0">
                <a:solidFill>
                  <a:srgbClr val="374151"/>
                </a:solidFill>
                <a:effectLst/>
                <a:latin typeface="Poppins Light "/>
              </a:rPr>
              <a:t>The analysis reveals several key insights into the automotive market</a:t>
            </a:r>
          </a:p>
          <a:p>
            <a:pPr marL="127000" indent="0">
              <a:buClr>
                <a:schemeClr val="tx1"/>
              </a:buClr>
              <a:buNone/>
            </a:pPr>
            <a:endParaRPr lang="en-US" sz="1300" b="0" i="0" dirty="0">
              <a:solidFill>
                <a:srgbClr val="374151"/>
              </a:solidFill>
              <a:effectLst/>
              <a:latin typeface="Poppins Light "/>
            </a:endParaRP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300" b="0" i="0" dirty="0">
                <a:solidFill>
                  <a:srgbClr val="374151"/>
                </a:solidFill>
                <a:effectLst/>
                <a:latin typeface="Poppins Light "/>
              </a:rPr>
              <a:t>Popular market categories, such as Crossover-Flex Fuel and Hatchback-Flex Fuel, indicate consumer preferences, guiding manufacturers to focus on these segments.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1300" dirty="0">
                <a:solidFill>
                  <a:srgbClr val="374151"/>
                </a:solidFill>
                <a:latin typeface="Poppins Light "/>
              </a:rPr>
              <a:t>C</a:t>
            </a:r>
            <a:r>
              <a:rPr lang="en-IN" sz="1300" b="0" i="0" dirty="0">
                <a:solidFill>
                  <a:srgbClr val="374151"/>
                </a:solidFill>
                <a:effectLst/>
                <a:latin typeface="Poppins Light "/>
              </a:rPr>
              <a:t>onsumers value higher horsepower.</a:t>
            </a:r>
            <a:endParaRPr lang="en-US" sz="1300" b="0" i="0" dirty="0">
              <a:solidFill>
                <a:srgbClr val="374151"/>
              </a:solidFill>
              <a:effectLst/>
              <a:latin typeface="Poppins Light "/>
            </a:endParaRP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300" b="0" i="0" dirty="0">
                <a:solidFill>
                  <a:srgbClr val="374151"/>
                </a:solidFill>
                <a:effectLst/>
                <a:latin typeface="Poppins Light "/>
              </a:rPr>
              <a:t>Features like Engine Cylinders, City MPG, and Highway MPG play crucial roles in determining car prices, emphasizing the need for manufacturers to prioritize these aspects. </a:t>
            </a:r>
            <a:endParaRPr lang="en-US" sz="1300" dirty="0">
              <a:solidFill>
                <a:srgbClr val="374151"/>
              </a:solidFill>
              <a:latin typeface="Poppins Light "/>
            </a:endParaRP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300" b="0" i="0" dirty="0">
                <a:solidFill>
                  <a:srgbClr val="374151"/>
                </a:solidFill>
                <a:effectLst/>
                <a:latin typeface="Poppins Light "/>
              </a:rPr>
              <a:t>The upward trend in fuel efficiency post-2007 encourages manufacturers to prioritize fuel-efficient technologies.</a:t>
            </a:r>
          </a:p>
          <a:p>
            <a:pPr marL="127000" indent="0">
              <a:buClr>
                <a:schemeClr val="tx1"/>
              </a:buClr>
              <a:buNone/>
            </a:pPr>
            <a:endParaRPr lang="en-US" sz="1300" b="0" i="0" dirty="0">
              <a:solidFill>
                <a:srgbClr val="374151"/>
              </a:solidFill>
              <a:effectLst/>
              <a:latin typeface="Poppins Light "/>
            </a:endParaRPr>
          </a:p>
          <a:p>
            <a:pPr marL="127000" indent="0">
              <a:buClr>
                <a:schemeClr val="tx1"/>
              </a:buClr>
              <a:buNone/>
            </a:pPr>
            <a:r>
              <a:rPr lang="en-US" sz="1300" dirty="0">
                <a:solidFill>
                  <a:srgbClr val="374151"/>
                </a:solidFill>
                <a:latin typeface="Poppins Light "/>
              </a:rPr>
              <a:t>These findings offer valuable guidance for manufacturers to make informed decisions about market positioning, features and product development. </a:t>
            </a:r>
            <a:endParaRPr lang="en-US" sz="1300" b="0" i="0" dirty="0">
              <a:solidFill>
                <a:srgbClr val="374151"/>
              </a:solidFill>
              <a:effectLst/>
              <a:latin typeface="Poppins Light "/>
            </a:endParaRP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300" b="0" i="0" dirty="0">
              <a:solidFill>
                <a:srgbClr val="374151"/>
              </a:solidFill>
              <a:effectLst/>
              <a:latin typeface="Poppins Light "/>
            </a:endParaRP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74151"/>
              </a:solidFill>
              <a:effectLst/>
              <a:latin typeface="Poppins Light "/>
            </a:endParaRPr>
          </a:p>
        </p:txBody>
      </p:sp>
      <p:sp>
        <p:nvSpPr>
          <p:cNvPr id="183" name="Google Shape;183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F7DDC33-7B0D-EA10-20E2-DF1496E550AA}"/>
              </a:ext>
            </a:extLst>
          </p:cNvPr>
          <p:cNvSpPr/>
          <p:nvPr/>
        </p:nvSpPr>
        <p:spPr>
          <a:xfrm>
            <a:off x="8496646" y="4524999"/>
            <a:ext cx="554057" cy="487051"/>
          </a:xfrm>
          <a:prstGeom prst="ellipse">
            <a:avLst/>
          </a:prstGeom>
          <a:solidFill>
            <a:schemeClr val="bg1"/>
          </a:solidFill>
          <a:ln>
            <a:noFill/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271;p25">
            <a:extLst>
              <a:ext uri="{FF2B5EF4-FFF2-40B4-BE49-F238E27FC236}">
                <a16:creationId xmlns:a16="http://schemas.microsoft.com/office/drawing/2014/main" id="{1B8DD475-0B48-768E-EF1C-FBF0E8304B0D}"/>
              </a:ext>
            </a:extLst>
          </p:cNvPr>
          <p:cNvGrpSpPr/>
          <p:nvPr/>
        </p:nvGrpSpPr>
        <p:grpSpPr>
          <a:xfrm rot="2877693">
            <a:off x="-421721" y="-248371"/>
            <a:ext cx="3339000" cy="3339000"/>
            <a:chOff x="2902488" y="902232"/>
            <a:chExt cx="3339000" cy="3339000"/>
          </a:xfrm>
        </p:grpSpPr>
        <p:sp>
          <p:nvSpPr>
            <p:cNvPr id="7" name="Google Shape;272;p25">
              <a:extLst>
                <a:ext uri="{FF2B5EF4-FFF2-40B4-BE49-F238E27FC236}">
                  <a16:creationId xmlns:a16="http://schemas.microsoft.com/office/drawing/2014/main" id="{898A2FCE-7431-6511-FB05-8A3D5CDDE8F8}"/>
                </a:ext>
              </a:extLst>
            </p:cNvPr>
            <p:cNvSpPr/>
            <p:nvPr/>
          </p:nvSpPr>
          <p:spPr>
            <a:xfrm rot="-5400000">
              <a:off x="2902488" y="902232"/>
              <a:ext cx="3339000" cy="3339000"/>
            </a:xfrm>
            <a:prstGeom prst="ellipse">
              <a:avLst/>
            </a:prstGeom>
            <a:noFill/>
            <a:ln w="19050" cap="flat" cmpd="sng">
              <a:solidFill>
                <a:srgbClr val="E8E8E8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8" name="Google Shape;273;p25">
              <a:extLst>
                <a:ext uri="{FF2B5EF4-FFF2-40B4-BE49-F238E27FC236}">
                  <a16:creationId xmlns:a16="http://schemas.microsoft.com/office/drawing/2014/main" id="{D4384F33-D5C1-D3B9-DF5A-7878A1CE4475}"/>
                </a:ext>
              </a:extLst>
            </p:cNvPr>
            <p:cNvSpPr/>
            <p:nvPr/>
          </p:nvSpPr>
          <p:spPr>
            <a:xfrm>
              <a:off x="3123738" y="1123632"/>
              <a:ext cx="2896500" cy="2896200"/>
            </a:xfrm>
            <a:prstGeom prst="pie">
              <a:avLst>
                <a:gd name="adj1" fmla="val 1811602"/>
                <a:gd name="adj2" fmla="val 16214886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sp>
        <p:nvSpPr>
          <p:cNvPr id="441" name="Google Shape;441;p36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 dirty="0"/>
          </a:p>
        </p:txBody>
      </p:sp>
      <p:sp>
        <p:nvSpPr>
          <p:cNvPr id="442" name="Google Shape;442;p36"/>
          <p:cNvSpPr txBox="1">
            <a:spLocks noGrp="1"/>
          </p:cNvSpPr>
          <p:nvPr>
            <p:ph type="ctrTitle" idx="4294967295"/>
          </p:nvPr>
        </p:nvSpPr>
        <p:spPr>
          <a:xfrm>
            <a:off x="3080891" y="1261941"/>
            <a:ext cx="4608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Thanks!</a:t>
            </a:r>
            <a:endParaRPr sz="8000" dirty="0"/>
          </a:p>
        </p:txBody>
      </p:sp>
      <p:sp>
        <p:nvSpPr>
          <p:cNvPr id="443" name="Google Shape;443;p36"/>
          <p:cNvSpPr txBox="1">
            <a:spLocks noGrp="1"/>
          </p:cNvSpPr>
          <p:nvPr>
            <p:ph type="subTitle" idx="4294967295"/>
          </p:nvPr>
        </p:nvSpPr>
        <p:spPr>
          <a:xfrm>
            <a:off x="2947209" y="2193514"/>
            <a:ext cx="4608000" cy="7471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sz="2400" b="1" dirty="0">
                <a:latin typeface="Poppins"/>
                <a:ea typeface="Poppins"/>
                <a:cs typeface="Poppins"/>
                <a:sym typeface="Poppins"/>
              </a:rPr>
              <a:t>          </a:t>
            </a:r>
            <a:r>
              <a:rPr lang="en-IN" sz="2800" b="1" dirty="0">
                <a:latin typeface="Poppins"/>
                <a:ea typeface="Poppins"/>
                <a:cs typeface="Poppins"/>
                <a:sym typeface="Poppins"/>
              </a:rPr>
              <a:t>Tushar Agarwal</a:t>
            </a:r>
            <a:endParaRPr lang="en-IN" sz="2400" dirty="0"/>
          </a:p>
        </p:txBody>
      </p:sp>
      <p:pic>
        <p:nvPicPr>
          <p:cNvPr id="3" name="Picture 2" descr="A person with a mustache and beard&#10;&#10;Description automatically generated">
            <a:extLst>
              <a:ext uri="{FF2B5EF4-FFF2-40B4-BE49-F238E27FC236}">
                <a16:creationId xmlns:a16="http://schemas.microsoft.com/office/drawing/2014/main" id="{8C0D7922-4197-FF17-0597-D64F8C08F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73" y="600818"/>
            <a:ext cx="2170318" cy="2120942"/>
          </a:xfrm>
          <a:prstGeom prst="flowChartConnector">
            <a:avLst/>
          </a:prstGeom>
        </p:spPr>
      </p:pic>
      <p:sp>
        <p:nvSpPr>
          <p:cNvPr id="4" name="Google Shape;443;p36">
            <a:extLst>
              <a:ext uri="{FF2B5EF4-FFF2-40B4-BE49-F238E27FC236}">
                <a16:creationId xmlns:a16="http://schemas.microsoft.com/office/drawing/2014/main" id="{C87C963B-9205-D814-6520-FBCD3C4BC673}"/>
              </a:ext>
            </a:extLst>
          </p:cNvPr>
          <p:cNvSpPr txBox="1">
            <a:spLocks/>
          </p:cNvSpPr>
          <p:nvPr/>
        </p:nvSpPr>
        <p:spPr>
          <a:xfrm>
            <a:off x="3261095" y="3654399"/>
            <a:ext cx="3979718" cy="435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400" dirty="0"/>
              <a:t>Tushar.agarwal4201@gmail.com</a:t>
            </a:r>
          </a:p>
        </p:txBody>
      </p:sp>
      <p:pic>
        <p:nvPicPr>
          <p:cNvPr id="6" name="Picture 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8EFEEDF-66DF-639F-D22C-82137D303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1095" y="3077295"/>
            <a:ext cx="335459" cy="335459"/>
          </a:xfrm>
          <a:prstGeom prst="rect">
            <a:avLst/>
          </a:prstGeom>
        </p:spPr>
      </p:pic>
      <p:pic>
        <p:nvPicPr>
          <p:cNvPr id="12" name="Picture 1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57486E0-54AB-EDC0-E3E4-A757ED5411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1095" y="3642036"/>
            <a:ext cx="296141" cy="296141"/>
          </a:xfrm>
          <a:prstGeom prst="rect">
            <a:avLst/>
          </a:prstGeom>
        </p:spPr>
      </p:pic>
      <p:sp>
        <p:nvSpPr>
          <p:cNvPr id="13" name="Google Shape;443;p36">
            <a:extLst>
              <a:ext uri="{FF2B5EF4-FFF2-40B4-BE49-F238E27FC236}">
                <a16:creationId xmlns:a16="http://schemas.microsoft.com/office/drawing/2014/main" id="{D932011A-EC87-539E-5FF4-46DF737C305B}"/>
              </a:ext>
            </a:extLst>
          </p:cNvPr>
          <p:cNvSpPr txBox="1">
            <a:spLocks/>
          </p:cNvSpPr>
          <p:nvPr/>
        </p:nvSpPr>
        <p:spPr>
          <a:xfrm>
            <a:off x="3261095" y="3097975"/>
            <a:ext cx="1466769" cy="435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400" dirty="0">
                <a:hlinkClick r:id="rId6"/>
              </a:rPr>
              <a:t>LinkedIn</a:t>
            </a:r>
            <a:endParaRPr lang="en-US" sz="14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4808012-6D57-C8AE-E956-91D9EE2A299E}"/>
              </a:ext>
            </a:extLst>
          </p:cNvPr>
          <p:cNvSpPr/>
          <p:nvPr/>
        </p:nvSpPr>
        <p:spPr>
          <a:xfrm>
            <a:off x="8483428" y="4502734"/>
            <a:ext cx="660571" cy="538503"/>
          </a:xfrm>
          <a:prstGeom prst="ellipse">
            <a:avLst/>
          </a:prstGeom>
          <a:solidFill>
            <a:schemeClr val="bg1"/>
          </a:solidFill>
          <a:ln>
            <a:noFill/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holding a device&#10;&#10;Description automatically generated">
            <a:extLst>
              <a:ext uri="{FF2B5EF4-FFF2-40B4-BE49-F238E27FC236}">
                <a16:creationId xmlns:a16="http://schemas.microsoft.com/office/drawing/2014/main" id="{D5439D06-7693-96B1-B878-9CB425A8CC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7367" y="3219133"/>
            <a:ext cx="2445632" cy="2156018"/>
          </a:xfrm>
          <a:prstGeom prst="rect">
            <a:avLst/>
          </a:prstGeom>
        </p:spPr>
      </p:pic>
      <p:sp>
        <p:nvSpPr>
          <p:cNvPr id="475" name="Google Shape;475;p39"/>
          <p:cNvSpPr txBox="1">
            <a:spLocks noGrp="1"/>
          </p:cNvSpPr>
          <p:nvPr>
            <p:ph type="ctrTitle"/>
          </p:nvPr>
        </p:nvSpPr>
        <p:spPr>
          <a:xfrm>
            <a:off x="1505617" y="2367636"/>
            <a:ext cx="6132766" cy="11580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Project </a:t>
            </a:r>
            <a:br>
              <a:rPr lang="en-US" sz="7200" dirty="0"/>
            </a:br>
            <a:r>
              <a:rPr lang="en-US" sz="7200" dirty="0"/>
              <a:t>Description</a:t>
            </a:r>
            <a:endParaRPr sz="7200" dirty="0"/>
          </a:p>
        </p:txBody>
      </p:sp>
      <p:sp>
        <p:nvSpPr>
          <p:cNvPr id="477" name="Google Shape;477;p39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1.</a:t>
            </a:r>
            <a:endParaRPr sz="6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>
            <a:spLocks noGrp="1"/>
          </p:cNvSpPr>
          <p:nvPr>
            <p:ph type="title"/>
          </p:nvPr>
        </p:nvSpPr>
        <p:spPr>
          <a:xfrm>
            <a:off x="407957" y="397243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Description</a:t>
            </a:r>
            <a:endParaRPr dirty="0"/>
          </a:p>
        </p:txBody>
      </p:sp>
      <p:sp>
        <p:nvSpPr>
          <p:cNvPr id="226" name="Google Shape;226;p21"/>
          <p:cNvSpPr txBox="1">
            <a:spLocks noGrp="1"/>
          </p:cNvSpPr>
          <p:nvPr>
            <p:ph type="body" idx="2"/>
          </p:nvPr>
        </p:nvSpPr>
        <p:spPr>
          <a:xfrm>
            <a:off x="152524" y="1189675"/>
            <a:ext cx="6659535" cy="3953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666666"/>
                </a:solidFill>
              </a:rPr>
              <a:t>Over the years demand for automobiles has surged, It led to a rise in competition and innovation among companies on the global level to meet the demands of the            changing consumer landscape.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100" dirty="0"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666666"/>
                </a:solidFill>
              </a:rPr>
              <a:t>As the innovation took place consumer interest in Hybrid and Electric cars has             increased nevertheless, Petrol and Diesel cars remain dominant in the marketplace.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666666"/>
                </a:solidFill>
              </a:rPr>
              <a:t>Being a Data Analyst, I was supposed to figure out how can a car manufacturer            optimise pricing and product development decisions to maximise profitability while     meeting consumer demand?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100" dirty="0">
              <a:solidFill>
                <a:srgbClr val="666666"/>
              </a:solidFill>
            </a:endParaRPr>
          </a:p>
          <a:p>
            <a:pPr marL="0" indent="0">
              <a:buNone/>
            </a:pPr>
            <a:r>
              <a:rPr lang="en-IN" sz="1100" dirty="0">
                <a:solidFill>
                  <a:srgbClr val="666666"/>
                </a:solidFill>
              </a:rPr>
              <a:t>T</a:t>
            </a:r>
            <a:r>
              <a:rPr lang="en" sz="1100" dirty="0">
                <a:solidFill>
                  <a:srgbClr val="666666"/>
                </a:solidFill>
              </a:rPr>
              <a:t>his can be figured out by executing EDA on Dataset, performing Regression Analysis           and finding the relationship between different variables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666666"/>
                </a:solidFill>
              </a:rPr>
              <a:t>To carry out all such operations, I had been delineated with a </a:t>
            </a:r>
            <a:r>
              <a:rPr lang="en" sz="1100" b="1" dirty="0">
                <a:solidFill>
                  <a:srgbClr val="666666"/>
                </a:solidFill>
              </a:rPr>
              <a:t>CAR FEATURE IMPACT DATASET  </a:t>
            </a:r>
            <a:r>
              <a:rPr lang="en" sz="1100" dirty="0">
                <a:solidFill>
                  <a:srgbClr val="666666"/>
                </a:solidFill>
              </a:rPr>
              <a:t>to carry out all the operations.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666666"/>
                </a:solidFill>
              </a:rPr>
              <a:t>Moreover, the Dataset consisted of 11915 Tuples and 16 Attributes.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7" name="Google Shape;227;p21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28" name="Google Shape;22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229" name="Google Shape;229;p21"/>
          <p:cNvGrpSpPr/>
          <p:nvPr/>
        </p:nvGrpSpPr>
        <p:grpSpPr>
          <a:xfrm>
            <a:off x="8221675" y="4242250"/>
            <a:ext cx="1539600" cy="1539600"/>
            <a:chOff x="6680825" y="2549350"/>
            <a:chExt cx="1539600" cy="1539600"/>
          </a:xfrm>
        </p:grpSpPr>
        <p:sp>
          <p:nvSpPr>
            <p:cNvPr id="230" name="Google Shape;230;p21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21"/>
          <p:cNvSpPr/>
          <p:nvPr/>
        </p:nvSpPr>
        <p:spPr>
          <a:xfrm>
            <a:off x="6454511" y="367001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9"/>
          <p:cNvSpPr txBox="1">
            <a:spLocks noGrp="1"/>
          </p:cNvSpPr>
          <p:nvPr>
            <p:ph type="ctrTitle"/>
          </p:nvPr>
        </p:nvSpPr>
        <p:spPr>
          <a:xfrm>
            <a:off x="1505617" y="1992729"/>
            <a:ext cx="6132766" cy="11580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Approach </a:t>
            </a:r>
            <a:endParaRPr sz="7200" dirty="0"/>
          </a:p>
        </p:txBody>
      </p:sp>
      <p:sp>
        <p:nvSpPr>
          <p:cNvPr id="477" name="Google Shape;477;p39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0142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5F0C63-F951-76C7-8C58-842517C7713E}"/>
              </a:ext>
            </a:extLst>
          </p:cNvPr>
          <p:cNvSpPr/>
          <p:nvPr/>
        </p:nvSpPr>
        <p:spPr>
          <a:xfrm>
            <a:off x="8443389" y="4524998"/>
            <a:ext cx="660571" cy="538503"/>
          </a:xfrm>
          <a:prstGeom prst="ellipse">
            <a:avLst/>
          </a:prstGeom>
          <a:solidFill>
            <a:schemeClr val="bg1"/>
          </a:solidFill>
          <a:ln>
            <a:noFill/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142350" y="1195029"/>
            <a:ext cx="3113100" cy="6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process is easy</a:t>
            </a:r>
            <a:endParaRPr dirty="0"/>
          </a:p>
        </p:txBody>
      </p:sp>
      <p:sp>
        <p:nvSpPr>
          <p:cNvPr id="336" name="Google Shape;336;p30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337" name="Google Shape;337;p30"/>
          <p:cNvGrpSpPr/>
          <p:nvPr/>
        </p:nvGrpSpPr>
        <p:grpSpPr>
          <a:xfrm rot="2672746">
            <a:off x="1873978" y="709668"/>
            <a:ext cx="4134155" cy="3330866"/>
            <a:chOff x="1047099" y="2184718"/>
            <a:chExt cx="4134155" cy="3330866"/>
          </a:xfrm>
        </p:grpSpPr>
        <p:sp>
          <p:nvSpPr>
            <p:cNvPr id="338" name="Google Shape;338;p30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39" name="Google Shape;339;p30"/>
            <p:cNvSpPr/>
            <p:nvPr/>
          </p:nvSpPr>
          <p:spPr>
            <a:xfrm rot="18927254">
              <a:off x="1510751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latin typeface="Poppins"/>
                  <a:ea typeface="Poppins"/>
                  <a:cs typeface="Poppins"/>
                  <a:sym typeface="Poppins"/>
                </a:rPr>
                <a:t>1</a:t>
              </a:r>
              <a:endParaRPr sz="1200" b="1" dirty="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40" name="Google Shape;340;p30"/>
            <p:cNvSpPr txBox="1"/>
            <p:nvPr/>
          </p:nvSpPr>
          <p:spPr>
            <a:xfrm rot="18900000">
              <a:off x="1543435" y="2184718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Cleaning the Dataset </a:t>
              </a:r>
              <a:endParaRPr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41" name="Google Shape;341;p30"/>
            <p:cNvSpPr txBox="1"/>
            <p:nvPr/>
          </p:nvSpPr>
          <p:spPr>
            <a:xfrm rot="18900000">
              <a:off x="2705906" y="2241611"/>
              <a:ext cx="2475348" cy="32739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lvl="0" indent="-171450" algn="l" rtl="0">
                <a:spcBef>
                  <a:spcPts val="0"/>
                </a:spcBef>
                <a:spcAft>
                  <a:spcPts val="1600"/>
                </a:spcAft>
                <a:buFont typeface="Arial" panose="020B0604020202020204" pitchFamily="34" charset="0"/>
                <a:buChar char="•"/>
              </a:pPr>
              <a:r>
                <a:rPr lang="en-US" sz="900" dirty="0">
                  <a:latin typeface="Poppins Light"/>
                  <a:ea typeface="Poppins Light"/>
                  <a:cs typeface="Poppins Light"/>
                  <a:sym typeface="Poppins Light"/>
                </a:rPr>
                <a:t>Removing duplicate &amp; null values. </a:t>
              </a:r>
            </a:p>
            <a:p>
              <a:pPr marL="171450" lvl="0" indent="-171450" algn="l" rtl="0">
                <a:spcBef>
                  <a:spcPts val="0"/>
                </a:spcBef>
                <a:spcAft>
                  <a:spcPts val="1600"/>
                </a:spcAft>
                <a:buFont typeface="Arial" panose="020B0604020202020204" pitchFamily="34" charset="0"/>
                <a:buChar char="•"/>
              </a:pPr>
              <a:r>
                <a:rPr lang="en-US" sz="900" dirty="0">
                  <a:latin typeface="Poppins Light"/>
                  <a:ea typeface="Poppins Light"/>
                  <a:cs typeface="Poppins Light"/>
                  <a:sym typeface="Poppins Light"/>
                </a:rPr>
                <a:t>Dropping Unnecessary attributes. </a:t>
              </a:r>
            </a:p>
            <a:p>
              <a:pPr marL="171450" lvl="0" indent="-171450" algn="l" rtl="0">
                <a:spcBef>
                  <a:spcPts val="0"/>
                </a:spcBef>
                <a:spcAft>
                  <a:spcPts val="1600"/>
                </a:spcAft>
                <a:buFont typeface="Arial" panose="020B0604020202020204" pitchFamily="34" charset="0"/>
                <a:buChar char="•"/>
              </a:pPr>
              <a:r>
                <a:rPr lang="en-US" sz="900" dirty="0">
                  <a:latin typeface="Poppins Light"/>
                  <a:ea typeface="Poppins Light"/>
                  <a:cs typeface="Poppins Light"/>
                  <a:sym typeface="Poppins Light"/>
                </a:rPr>
                <a:t>Formatting the data into a consistent Data </a:t>
              </a:r>
            </a:p>
            <a:p>
              <a:pPr marL="171450" lvl="0" indent="-171450" algn="l" rtl="0">
                <a:spcBef>
                  <a:spcPts val="0"/>
                </a:spcBef>
                <a:spcAft>
                  <a:spcPts val="1600"/>
                </a:spcAft>
                <a:buFont typeface="Arial" panose="020B0604020202020204" pitchFamily="34" charset="0"/>
                <a:buChar char="•"/>
              </a:pPr>
              <a:endParaRPr lang="en-US" sz="900" dirty="0"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342" name="Google Shape;342;p30"/>
          <p:cNvGrpSpPr/>
          <p:nvPr/>
        </p:nvGrpSpPr>
        <p:grpSpPr>
          <a:xfrm rot="2658452">
            <a:off x="5178352" y="1505866"/>
            <a:ext cx="3610364" cy="2079646"/>
            <a:chOff x="2957320" y="2171399"/>
            <a:chExt cx="3610364" cy="2079646"/>
          </a:xfrm>
        </p:grpSpPr>
        <p:sp>
          <p:nvSpPr>
            <p:cNvPr id="343" name="Google Shape;343;p30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44" name="Google Shape;344;p30"/>
            <p:cNvSpPr/>
            <p:nvPr/>
          </p:nvSpPr>
          <p:spPr>
            <a:xfrm rot="18941548">
              <a:off x="3420975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rgbClr val="666666"/>
                  </a:solidFill>
                  <a:latin typeface="Poppins"/>
                  <a:ea typeface="Poppins"/>
                  <a:cs typeface="Poppins"/>
                  <a:sym typeface="Poppins"/>
                </a:rPr>
                <a:t>2</a:t>
              </a:r>
              <a:endParaRPr sz="1200" b="1" dirty="0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45" name="Google Shape;345;p30"/>
            <p:cNvSpPr txBox="1"/>
            <p:nvPr/>
          </p:nvSpPr>
          <p:spPr>
            <a:xfrm rot="18900000">
              <a:off x="3459627" y="2171399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Analysis </a:t>
              </a:r>
              <a:endParaRPr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46" name="Google Shape;346;p30"/>
            <p:cNvSpPr txBox="1"/>
            <p:nvPr/>
          </p:nvSpPr>
          <p:spPr>
            <a:xfrm rot="18900000">
              <a:off x="4087234" y="2460686"/>
              <a:ext cx="2480450" cy="17903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l" rtl="0">
                <a:spcBef>
                  <a:spcPts val="0"/>
                </a:spcBef>
                <a:spcAft>
                  <a:spcPts val="1600"/>
                </a:spcAft>
              </a:pPr>
              <a:r>
                <a:rPr lang="en-US" sz="900" dirty="0">
                  <a:latin typeface="Poppins Light"/>
                  <a:ea typeface="Poppins Light"/>
                  <a:cs typeface="Poppins Light"/>
                  <a:sym typeface="Poppins Light"/>
                </a:rPr>
                <a:t>Analyzing the relationship between different variables.</a:t>
              </a:r>
            </a:p>
            <a:p>
              <a:pPr marL="171450" lvl="0" indent="-171450" algn="l" rtl="0">
                <a:spcBef>
                  <a:spcPts val="0"/>
                </a:spcBef>
                <a:spcAft>
                  <a:spcPts val="1600"/>
                </a:spcAft>
                <a:buFont typeface="Arial" panose="020B0604020202020204" pitchFamily="34" charset="0"/>
                <a:buChar char="•"/>
              </a:pPr>
              <a:r>
                <a:rPr lang="en-US" sz="900" dirty="0">
                  <a:latin typeface="Poppins Light"/>
                  <a:ea typeface="Poppins Light"/>
                  <a:cs typeface="Poppins Light"/>
                  <a:sym typeface="Poppins Light"/>
                </a:rPr>
                <a:t>By implementing the regression analysis.</a:t>
              </a:r>
            </a:p>
            <a:p>
              <a:pPr marL="171450" lvl="0" indent="-171450" algn="l" rtl="0">
                <a:spcBef>
                  <a:spcPts val="0"/>
                </a:spcBef>
                <a:spcAft>
                  <a:spcPts val="1600"/>
                </a:spcAft>
                <a:buFont typeface="Arial" panose="020B0604020202020204" pitchFamily="34" charset="0"/>
                <a:buChar char="•"/>
              </a:pPr>
              <a:r>
                <a:rPr lang="en-US" sz="900" dirty="0">
                  <a:latin typeface="Poppins Light"/>
                  <a:ea typeface="Poppins Light"/>
                  <a:cs typeface="Poppins Light"/>
                  <a:sym typeface="Poppins Light"/>
                </a:rPr>
                <a:t>Performing the appropriate operations using features such as Pivot Table, and Conditional Formatting to derive useful insights from the data.</a:t>
              </a:r>
            </a:p>
            <a:p>
              <a:pPr marL="171450" lvl="0" indent="-171450" algn="l" rtl="0">
                <a:spcBef>
                  <a:spcPts val="0"/>
                </a:spcBef>
                <a:spcAft>
                  <a:spcPts val="1600"/>
                </a:spcAft>
                <a:buFont typeface="Arial" panose="020B0604020202020204" pitchFamily="34" charset="0"/>
                <a:buChar char="•"/>
              </a:pPr>
              <a:r>
                <a:rPr lang="en-US" sz="900" dirty="0">
                  <a:latin typeface="Poppins Light"/>
                  <a:ea typeface="Poppins Light"/>
                  <a:cs typeface="Poppins Light"/>
                  <a:sym typeface="Poppins Light"/>
                </a:rPr>
                <a:t>Visualizing the achieved results using Charts and Graphs to draw useful inferences.</a:t>
              </a:r>
            </a:p>
            <a:p>
              <a:pPr marL="171450" lvl="0" indent="-171450" algn="l" rtl="0">
                <a:spcBef>
                  <a:spcPts val="0"/>
                </a:spcBef>
                <a:spcAft>
                  <a:spcPts val="1600"/>
                </a:spcAft>
                <a:buFont typeface="Arial" panose="020B0604020202020204" pitchFamily="34" charset="0"/>
                <a:buChar char="•"/>
              </a:pPr>
              <a:endParaRPr lang="en-US" sz="900" dirty="0"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171450" lvl="0" indent="-171450" algn="l" rtl="0">
                <a:spcBef>
                  <a:spcPts val="0"/>
                </a:spcBef>
                <a:spcAft>
                  <a:spcPts val="1600"/>
                </a:spcAft>
                <a:buFont typeface="Arial" panose="020B0604020202020204" pitchFamily="34" charset="0"/>
                <a:buChar char="•"/>
              </a:pPr>
              <a:endParaRPr sz="800" dirty="0"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pic>
        <p:nvPicPr>
          <p:cNvPr id="5" name="Picture 4" descr="A person drawing a computer screen&#10;&#10;Description automatically generated">
            <a:extLst>
              <a:ext uri="{FF2B5EF4-FFF2-40B4-BE49-F238E27FC236}">
                <a16:creationId xmlns:a16="http://schemas.microsoft.com/office/drawing/2014/main" id="{04864CF7-7FAD-8459-591A-977C0BC4A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5363" y="2499399"/>
            <a:ext cx="3802152" cy="289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897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9"/>
          <p:cNvSpPr txBox="1">
            <a:spLocks noGrp="1"/>
          </p:cNvSpPr>
          <p:nvPr>
            <p:ph type="ctrTitle"/>
          </p:nvPr>
        </p:nvSpPr>
        <p:spPr>
          <a:xfrm>
            <a:off x="1571319" y="2740576"/>
            <a:ext cx="6279910" cy="9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Tech – Stack </a:t>
            </a:r>
            <a:br>
              <a:rPr lang="en-US" sz="5400" dirty="0"/>
            </a:br>
            <a:r>
              <a:rPr lang="en-US" sz="5400" dirty="0"/>
              <a:t>Used </a:t>
            </a:r>
            <a:endParaRPr sz="5400" dirty="0"/>
          </a:p>
        </p:txBody>
      </p:sp>
      <p:sp>
        <p:nvSpPr>
          <p:cNvPr id="477" name="Google Shape;477;p39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3</a:t>
            </a:r>
            <a:endParaRPr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462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5"/>
          <p:cNvSpPr txBox="1">
            <a:spLocks noGrp="1"/>
          </p:cNvSpPr>
          <p:nvPr>
            <p:ph type="title"/>
          </p:nvPr>
        </p:nvSpPr>
        <p:spPr>
          <a:xfrm>
            <a:off x="488373" y="2000404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Tech – Stack </a:t>
            </a:r>
            <a:br>
              <a:rPr lang="en" sz="4400" dirty="0"/>
            </a:br>
            <a:r>
              <a:rPr lang="en" sz="4400" dirty="0"/>
              <a:t>       Used</a:t>
            </a:r>
            <a:endParaRPr sz="4400" dirty="0"/>
          </a:p>
        </p:txBody>
      </p:sp>
      <p:cxnSp>
        <p:nvCxnSpPr>
          <p:cNvPr id="651" name="Google Shape;651;p45"/>
          <p:cNvCxnSpPr>
            <a:cxnSpLocks/>
          </p:cNvCxnSpPr>
          <p:nvPr/>
        </p:nvCxnSpPr>
        <p:spPr>
          <a:xfrm flipV="1">
            <a:off x="3697461" y="1465047"/>
            <a:ext cx="2366062" cy="876907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649" name="Google Shape;649;p45"/>
          <p:cNvCxnSpPr>
            <a:cxnSpLocks/>
          </p:cNvCxnSpPr>
          <p:nvPr/>
        </p:nvCxnSpPr>
        <p:spPr>
          <a:xfrm>
            <a:off x="3675502" y="2351803"/>
            <a:ext cx="1165178" cy="715402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2" name="Google Shape;652;p45"/>
          <p:cNvSpPr txBox="1"/>
          <p:nvPr/>
        </p:nvSpPr>
        <p:spPr>
          <a:xfrm>
            <a:off x="2661268" y="4427500"/>
            <a:ext cx="24120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Insert your content</a:t>
            </a:r>
            <a:endParaRPr sz="10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" name="Google Shape;271;p25">
            <a:extLst>
              <a:ext uri="{FF2B5EF4-FFF2-40B4-BE49-F238E27FC236}">
                <a16:creationId xmlns:a16="http://schemas.microsoft.com/office/drawing/2014/main" id="{7859D3C1-A08C-0383-BE43-0EBD1632CBDF}"/>
              </a:ext>
            </a:extLst>
          </p:cNvPr>
          <p:cNvGrpSpPr/>
          <p:nvPr/>
        </p:nvGrpSpPr>
        <p:grpSpPr>
          <a:xfrm rot="3224185">
            <a:off x="4487624" y="900199"/>
            <a:ext cx="3339000" cy="3339000"/>
            <a:chOff x="2902488" y="902232"/>
            <a:chExt cx="3339000" cy="3339000"/>
          </a:xfrm>
        </p:grpSpPr>
        <p:sp>
          <p:nvSpPr>
            <p:cNvPr id="3" name="Google Shape;272;p25">
              <a:extLst>
                <a:ext uri="{FF2B5EF4-FFF2-40B4-BE49-F238E27FC236}">
                  <a16:creationId xmlns:a16="http://schemas.microsoft.com/office/drawing/2014/main" id="{49A68D9F-DAC5-88E0-CD5C-DE0E8455A726}"/>
                </a:ext>
              </a:extLst>
            </p:cNvPr>
            <p:cNvSpPr/>
            <p:nvPr/>
          </p:nvSpPr>
          <p:spPr>
            <a:xfrm rot="-5400000">
              <a:off x="2902488" y="902232"/>
              <a:ext cx="3339000" cy="3339000"/>
            </a:xfrm>
            <a:prstGeom prst="ellipse">
              <a:avLst/>
            </a:prstGeom>
            <a:noFill/>
            <a:ln w="19050" cap="flat" cmpd="sng">
              <a:solidFill>
                <a:srgbClr val="E8E8E8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4" name="Google Shape;273;p25">
              <a:extLst>
                <a:ext uri="{FF2B5EF4-FFF2-40B4-BE49-F238E27FC236}">
                  <a16:creationId xmlns:a16="http://schemas.microsoft.com/office/drawing/2014/main" id="{5A16CFB6-D0F3-8278-ED13-65720F4D2124}"/>
                </a:ext>
              </a:extLst>
            </p:cNvPr>
            <p:cNvSpPr/>
            <p:nvPr/>
          </p:nvSpPr>
          <p:spPr>
            <a:xfrm>
              <a:off x="3123738" y="1123632"/>
              <a:ext cx="2896500" cy="2896200"/>
            </a:xfrm>
            <a:prstGeom prst="pie">
              <a:avLst>
                <a:gd name="adj1" fmla="val 1811602"/>
                <a:gd name="adj2" fmla="val 16214886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7F2190CE-3C2E-C095-560D-2885DE272F17}"/>
              </a:ext>
            </a:extLst>
          </p:cNvPr>
          <p:cNvSpPr/>
          <p:nvPr/>
        </p:nvSpPr>
        <p:spPr>
          <a:xfrm>
            <a:off x="6126669" y="511944"/>
            <a:ext cx="2283676" cy="217156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5245FC5-1BCF-5108-1B7E-88889D0854C2}"/>
              </a:ext>
            </a:extLst>
          </p:cNvPr>
          <p:cNvSpPr/>
          <p:nvPr/>
        </p:nvSpPr>
        <p:spPr>
          <a:xfrm>
            <a:off x="4606511" y="2735877"/>
            <a:ext cx="2283676" cy="217156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2" name="Picture 11" descr="A green square with white x on it&#10;&#10;Description automatically generated">
            <a:extLst>
              <a:ext uri="{FF2B5EF4-FFF2-40B4-BE49-F238E27FC236}">
                <a16:creationId xmlns:a16="http://schemas.microsoft.com/office/drawing/2014/main" id="{D8C23AF9-72ED-BCF8-51CB-1A5BE46B2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254" y="824882"/>
            <a:ext cx="2275608" cy="1517072"/>
          </a:xfrm>
          <a:prstGeom prst="rect">
            <a:avLst/>
          </a:prstGeom>
        </p:spPr>
      </p:pic>
      <p:pic>
        <p:nvPicPr>
          <p:cNvPr id="14" name="Picture 13" descr="A logo with a black background">
            <a:extLst>
              <a:ext uri="{FF2B5EF4-FFF2-40B4-BE49-F238E27FC236}">
                <a16:creationId xmlns:a16="http://schemas.microsoft.com/office/drawing/2014/main" id="{87DA2DD1-94B4-D549-1187-B0708A1BF0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268" y="3218861"/>
            <a:ext cx="1270810" cy="1181457"/>
          </a:xfrm>
          <a:prstGeom prst="rect">
            <a:avLst/>
          </a:prstGeom>
        </p:spPr>
      </p:pic>
      <p:cxnSp>
        <p:nvCxnSpPr>
          <p:cNvPr id="15" name="Google Shape;386;p26">
            <a:extLst>
              <a:ext uri="{FF2B5EF4-FFF2-40B4-BE49-F238E27FC236}">
                <a16:creationId xmlns:a16="http://schemas.microsoft.com/office/drawing/2014/main" id="{E997C4C3-6CE5-B3C8-81B6-F69B76E5EA04}"/>
              </a:ext>
            </a:extLst>
          </p:cNvPr>
          <p:cNvCxnSpPr>
            <a:cxnSpLocks/>
          </p:cNvCxnSpPr>
          <p:nvPr/>
        </p:nvCxnSpPr>
        <p:spPr>
          <a:xfrm>
            <a:off x="1348098" y="2666723"/>
            <a:ext cx="1576249" cy="16781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8" name="Google Shape;383;p26">
            <a:extLst>
              <a:ext uri="{FF2B5EF4-FFF2-40B4-BE49-F238E27FC236}">
                <a16:creationId xmlns:a16="http://schemas.microsoft.com/office/drawing/2014/main" id="{0F0B039E-C537-3E9E-1E6B-530AE74DBB33}"/>
              </a:ext>
            </a:extLst>
          </p:cNvPr>
          <p:cNvGrpSpPr/>
          <p:nvPr/>
        </p:nvGrpSpPr>
        <p:grpSpPr>
          <a:xfrm rot="-5400000">
            <a:off x="1026953" y="1439961"/>
            <a:ext cx="1543069" cy="944016"/>
            <a:chOff x="0" y="-19050"/>
            <a:chExt cx="812800" cy="831850"/>
          </a:xfrm>
        </p:grpSpPr>
        <p:sp>
          <p:nvSpPr>
            <p:cNvPr id="19" name="Google Shape;384;p26">
              <a:extLst>
                <a:ext uri="{FF2B5EF4-FFF2-40B4-BE49-F238E27FC236}">
                  <a16:creationId xmlns:a16="http://schemas.microsoft.com/office/drawing/2014/main" id="{A8F61E81-394D-54CB-F37C-25B22CF8A28B}"/>
                </a:ext>
              </a:extLst>
            </p:cNvPr>
            <p:cNvSpPr/>
            <p:nvPr/>
          </p:nvSpPr>
          <p:spPr>
            <a:xfrm>
              <a:off x="0" y="0"/>
              <a:ext cx="17678" cy="491694"/>
            </a:xfrm>
            <a:custGeom>
              <a:avLst/>
              <a:gdLst/>
              <a:ahLst/>
              <a:cxnLst/>
              <a:rect l="l" t="t" r="r" b="b"/>
              <a:pathLst>
                <a:path w="17678" h="491694" extrusionOk="0">
                  <a:moveTo>
                    <a:pt x="0" y="0"/>
                  </a:moveTo>
                  <a:lnTo>
                    <a:pt x="17678" y="0"/>
                  </a:lnTo>
                  <a:lnTo>
                    <a:pt x="17678" y="491694"/>
                  </a:lnTo>
                  <a:lnTo>
                    <a:pt x="0" y="49169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Google Shape;385;p26">
              <a:extLst>
                <a:ext uri="{FF2B5EF4-FFF2-40B4-BE49-F238E27FC236}">
                  <a16:creationId xmlns:a16="http://schemas.microsoft.com/office/drawing/2014/main" id="{80EEFF37-4994-2F46-F744-598677D6753A}"/>
                </a:ext>
              </a:extLst>
            </p:cNvPr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3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E4AD3D8A-3E6B-3464-7D01-0955BD85C4AC}"/>
              </a:ext>
            </a:extLst>
          </p:cNvPr>
          <p:cNvSpPr/>
          <p:nvPr/>
        </p:nvSpPr>
        <p:spPr>
          <a:xfrm>
            <a:off x="8443389" y="4524998"/>
            <a:ext cx="660571" cy="538503"/>
          </a:xfrm>
          <a:prstGeom prst="ellipse">
            <a:avLst/>
          </a:prstGeom>
          <a:solidFill>
            <a:schemeClr val="bg1"/>
          </a:solidFill>
          <a:ln>
            <a:noFill/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57;p23">
            <a:extLst>
              <a:ext uri="{FF2B5EF4-FFF2-40B4-BE49-F238E27FC236}">
                <a16:creationId xmlns:a16="http://schemas.microsoft.com/office/drawing/2014/main" id="{967F5EAB-6FC8-C5E0-F639-383F8CC9B59D}"/>
              </a:ext>
            </a:extLst>
          </p:cNvPr>
          <p:cNvSpPr/>
          <p:nvPr/>
        </p:nvSpPr>
        <p:spPr>
          <a:xfrm rot="20628999">
            <a:off x="1368004" y="1410373"/>
            <a:ext cx="5732676" cy="1381855"/>
          </a:xfrm>
          <a:custGeom>
            <a:avLst/>
            <a:gdLst/>
            <a:ahLst/>
            <a:cxnLst/>
            <a:rect l="l" t="t" r="r" b="b"/>
            <a:pathLst>
              <a:path w="12190627" h="3014410" extrusionOk="0">
                <a:moveTo>
                  <a:pt x="0" y="0"/>
                </a:moveTo>
                <a:lnTo>
                  <a:pt x="12190627" y="0"/>
                </a:lnTo>
                <a:lnTo>
                  <a:pt x="12190627" y="3014409"/>
                </a:lnTo>
                <a:lnTo>
                  <a:pt x="0" y="30144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8" name="Google Shape;257;p23">
            <a:extLst>
              <a:ext uri="{FF2B5EF4-FFF2-40B4-BE49-F238E27FC236}">
                <a16:creationId xmlns:a16="http://schemas.microsoft.com/office/drawing/2014/main" id="{0DEA3A74-562D-7AA7-9820-80B214A3B6CF}"/>
              </a:ext>
            </a:extLst>
          </p:cNvPr>
          <p:cNvSpPr/>
          <p:nvPr/>
        </p:nvSpPr>
        <p:spPr>
          <a:xfrm rot="20803399">
            <a:off x="1668060" y="2459104"/>
            <a:ext cx="6095314" cy="1507205"/>
          </a:xfrm>
          <a:custGeom>
            <a:avLst/>
            <a:gdLst/>
            <a:ahLst/>
            <a:cxnLst/>
            <a:rect l="l" t="t" r="r" b="b"/>
            <a:pathLst>
              <a:path w="12190627" h="3014410" extrusionOk="0">
                <a:moveTo>
                  <a:pt x="0" y="0"/>
                </a:moveTo>
                <a:lnTo>
                  <a:pt x="12190627" y="0"/>
                </a:lnTo>
                <a:lnTo>
                  <a:pt x="12190627" y="3014409"/>
                </a:lnTo>
                <a:lnTo>
                  <a:pt x="0" y="30144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175" name="Google Shape;175;p17"/>
          <p:cNvSpPr txBox="1">
            <a:spLocks noGrp="1"/>
          </p:cNvSpPr>
          <p:nvPr>
            <p:ph type="ctrTitle"/>
          </p:nvPr>
        </p:nvSpPr>
        <p:spPr>
          <a:xfrm>
            <a:off x="2569800" y="1954799"/>
            <a:ext cx="4004400" cy="9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/>
              <a:t>RESULTS </a:t>
            </a:r>
            <a:endParaRPr sz="6600" dirty="0"/>
          </a:p>
        </p:txBody>
      </p:sp>
      <p:sp>
        <p:nvSpPr>
          <p:cNvPr id="176" name="Google Shape;176;p17"/>
          <p:cNvSpPr txBox="1">
            <a:spLocks noGrp="1"/>
          </p:cNvSpPr>
          <p:nvPr>
            <p:ph type="subTitle" idx="1"/>
          </p:nvPr>
        </p:nvSpPr>
        <p:spPr>
          <a:xfrm>
            <a:off x="2569800" y="2911499"/>
            <a:ext cx="400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start with the set of results </a:t>
            </a:r>
            <a:endParaRPr dirty="0"/>
          </a:p>
        </p:txBody>
      </p:sp>
      <p:sp>
        <p:nvSpPr>
          <p:cNvPr id="3" name="Google Shape;477;p39">
            <a:extLst>
              <a:ext uri="{FF2B5EF4-FFF2-40B4-BE49-F238E27FC236}">
                <a16:creationId xmlns:a16="http://schemas.microsoft.com/office/drawing/2014/main" id="{8E1EF991-EE4A-D873-55B5-FC2207B973DF}"/>
              </a:ext>
            </a:extLst>
          </p:cNvPr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 dirty="0">
                <a:solidFill>
                  <a:srgbClr val="FFFFFF"/>
                </a:solidFill>
                <a:latin typeface="Poppins"/>
                <a:cs typeface="Poppins"/>
                <a:sym typeface="Poppins"/>
              </a:rPr>
              <a:t>4</a:t>
            </a:r>
            <a:endParaRPr sz="6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ymbel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EFEFEF"/>
      </a:lt2>
      <a:accent1>
        <a:srgbClr val="485364"/>
      </a:accent1>
      <a:accent2>
        <a:srgbClr val="63728A"/>
      </a:accent2>
      <a:accent3>
        <a:srgbClr val="8B9AB3"/>
      </a:accent3>
      <a:accent4>
        <a:srgbClr val="9E8473"/>
      </a:accent4>
      <a:accent5>
        <a:srgbClr val="CAAE9C"/>
      </a:accent5>
      <a:accent6>
        <a:srgbClr val="DFCEC3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8738</TotalTime>
  <Words>940</Words>
  <Application>Microsoft Office PowerPoint</Application>
  <PresentationFormat>On-screen Show (16:9)</PresentationFormat>
  <Paragraphs>111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Poppins</vt:lpstr>
      <vt:lpstr>Calibri</vt:lpstr>
      <vt:lpstr>Poppins Light </vt:lpstr>
      <vt:lpstr>Tenor Sans</vt:lpstr>
      <vt:lpstr>ArialMT</vt:lpstr>
      <vt:lpstr>Arial</vt:lpstr>
      <vt:lpstr>Poppins Light</vt:lpstr>
      <vt:lpstr>Cymbeline template</vt:lpstr>
      <vt:lpstr>CAR  FEATURE IMPACT ANALYSIS </vt:lpstr>
      <vt:lpstr>Roadmap</vt:lpstr>
      <vt:lpstr>Project  Description</vt:lpstr>
      <vt:lpstr>Project Description</vt:lpstr>
      <vt:lpstr>Approach </vt:lpstr>
      <vt:lpstr>Our process is easy</vt:lpstr>
      <vt:lpstr>Tech – Stack  Used </vt:lpstr>
      <vt:lpstr>Tech – Stack         Used</vt:lpstr>
      <vt:lpstr>RESULTS </vt:lpstr>
      <vt:lpstr>Insights Required: How does the Popularity of a  Car Models vary across different market Categories?..</vt:lpstr>
      <vt:lpstr>Insights Required: What is the Relationship between a Car’s Engine Power and its price?</vt:lpstr>
      <vt:lpstr>Insights Required: Which of the Car feature is most important in determining a Car’s Price?</vt:lpstr>
      <vt:lpstr>Insights Required: How does the average price of a Car vary across different manufacturers?</vt:lpstr>
      <vt:lpstr>Insights Required: What is the relationship between Fuel efficiency and the No. of cylinders in a Car’s Engine?</vt:lpstr>
      <vt:lpstr>Insights Required: How does the distribution of Car price’s vary by brand and body style?</vt:lpstr>
      <vt:lpstr>Insights Required: Which Car brands have the highest &amp; lowest average MSRP. How does this vary by body style?</vt:lpstr>
      <vt:lpstr>Insights Required: How do the different features such as transmission type affect the MSRP, and how does this vary by body style?</vt:lpstr>
      <vt:lpstr>Insights Required: How does the fuel effeciency of cars vary across different body styles and model years?</vt:lpstr>
      <vt:lpstr>Insights Required: How does the car’s horsepower, MPG and price vary across different brands?</vt:lpstr>
      <vt:lpstr>Insights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 FEATURE IMPACT ANALYSIS</dc:title>
  <dc:creator>TUSHAR AGARWAL</dc:creator>
  <cp:lastModifiedBy>Tushar Agarwal</cp:lastModifiedBy>
  <cp:revision>13</cp:revision>
  <dcterms:modified xsi:type="dcterms:W3CDTF">2024-02-03T20:01:58Z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2024-01-15T17:22:26Z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78a40738-9f74-4e8c-be40-7b6a69268381</vt:lpwstr>
  </property>
  <property fmtid="{D5CDD505-2E9C-101B-9397-08002B2CF9AE}" pid="7" name="MSIP_Label_defa4170-0d19-0005-0004-bc88714345d2_ActionId">
    <vt:lpwstr>c9f5e046-d4d2-45fa-a43c-c0e2f1b063cd</vt:lpwstr>
  </property>
  <property fmtid="{D5CDD505-2E9C-101B-9397-08002B2CF9AE}" pid="8" name="MSIP_Label_defa4170-0d19-0005-0004-bc88714345d2_ContentBits">
    <vt:lpwstr>0</vt:lpwstr>
  </property>
</Properties>
</file>

<file path=docProps/thumbnail.jpeg>
</file>